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9472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740" y="7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C29A-5F2B-45F1-A47B-7C0C2B65CC91}" type="datetimeFigureOut">
              <a:rPr lang="pt-BR" smtClean="0"/>
              <a:pPr/>
              <a:t>04/05/2016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EEB6-15BC-4656-97C1-A5D2DE202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C29A-5F2B-45F1-A47B-7C0C2B65CC91}" type="datetimeFigureOut">
              <a:rPr lang="pt-BR" smtClean="0"/>
              <a:pPr/>
              <a:t>04/05/2016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EEB6-15BC-4656-97C1-A5D2DE202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C29A-5F2B-45F1-A47B-7C0C2B65CC91}" type="datetimeFigureOut">
              <a:rPr lang="pt-BR" smtClean="0"/>
              <a:pPr/>
              <a:t>04/05/2016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EEB6-15BC-4656-97C1-A5D2DE202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C29A-5F2B-45F1-A47B-7C0C2B65CC91}" type="datetimeFigureOut">
              <a:rPr lang="pt-BR" smtClean="0"/>
              <a:pPr/>
              <a:t>04/05/2016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EEB6-15BC-4656-97C1-A5D2DE202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C29A-5F2B-45F1-A47B-7C0C2B65CC91}" type="datetimeFigureOut">
              <a:rPr lang="pt-BR" smtClean="0"/>
              <a:pPr/>
              <a:t>04/05/2016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EEB6-15BC-4656-97C1-A5D2DE202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C29A-5F2B-45F1-A47B-7C0C2B65CC91}" type="datetimeFigureOut">
              <a:rPr lang="pt-BR" smtClean="0"/>
              <a:pPr/>
              <a:t>04/05/2016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EEB6-15BC-4656-97C1-A5D2DE202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C29A-5F2B-45F1-A47B-7C0C2B65CC91}" type="datetimeFigureOut">
              <a:rPr lang="pt-BR" smtClean="0"/>
              <a:pPr/>
              <a:t>04/05/2016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EEB6-15BC-4656-97C1-A5D2DE202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C29A-5F2B-45F1-A47B-7C0C2B65CC91}" type="datetimeFigureOut">
              <a:rPr lang="pt-BR" smtClean="0"/>
              <a:pPr/>
              <a:t>04/05/2016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EEB6-15BC-4656-97C1-A5D2DE202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C29A-5F2B-45F1-A47B-7C0C2B65CC91}" type="datetimeFigureOut">
              <a:rPr lang="pt-BR" smtClean="0"/>
              <a:pPr/>
              <a:t>04/05/2016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EEB6-15BC-4656-97C1-A5D2DE202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C29A-5F2B-45F1-A47B-7C0C2B65CC91}" type="datetimeFigureOut">
              <a:rPr lang="pt-BR" smtClean="0"/>
              <a:pPr/>
              <a:t>04/05/2016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EEB6-15BC-4656-97C1-A5D2DE202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C29A-5F2B-45F1-A47B-7C0C2B65CC91}" type="datetimeFigureOut">
              <a:rPr lang="pt-BR" smtClean="0"/>
              <a:pPr/>
              <a:t>04/05/2016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9EEB6-15BC-4656-97C1-A5D2DE202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3C29A-5F2B-45F1-A47B-7C0C2B65CC91}" type="datetimeFigureOut">
              <a:rPr lang="pt-BR" smtClean="0"/>
              <a:pPr/>
              <a:t>04/05/2016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9EEB6-15BC-4656-97C1-A5D2DE20250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enaspead.ip.tv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6858000" cy="11876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0" y="0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SECRETARIA NACIONAL DE SEGURANÇA PÚBLICA</a:t>
            </a:r>
            <a:endParaRPr lang="pt-BR" sz="3600" b="1" dirty="0">
              <a:solidFill>
                <a:schemeClr val="bg1"/>
              </a:solidFill>
            </a:endParaRPr>
          </a:p>
        </p:txBody>
      </p:sp>
      <p:pic>
        <p:nvPicPr>
          <p:cNvPr id="10" name="Imagem 9" descr="sen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4864" y="1187624"/>
            <a:ext cx="2016224" cy="2016224"/>
          </a:xfrm>
          <a:prstGeom prst="rect">
            <a:avLst/>
          </a:prstGeom>
        </p:spPr>
      </p:pic>
      <p:sp>
        <p:nvSpPr>
          <p:cNvPr id="11" name="Retângulo de cantos arredondados 10"/>
          <p:cNvSpPr/>
          <p:nvPr/>
        </p:nvSpPr>
        <p:spPr>
          <a:xfrm>
            <a:off x="116632" y="3275856"/>
            <a:ext cx="6552728" cy="9361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-171401" y="3275856"/>
            <a:ext cx="72008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Arial Black" pitchFamily="34" charset="0"/>
              </a:rPr>
              <a:t>MAIS DE 70 CURSOS GRATUITOS PARA:</a:t>
            </a:r>
            <a:endParaRPr lang="pt-BR" sz="2800" b="1" dirty="0">
              <a:latin typeface="Arial Black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0" y="4139952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Franklin Gothic Demi Cond" pitchFamily="34" charset="0"/>
              </a:rPr>
              <a:t>Policiais Civis, Policiais Militares, Bombeiro Militar,</a:t>
            </a:r>
          </a:p>
          <a:p>
            <a:pPr algn="ctr"/>
            <a:r>
              <a:rPr lang="pt-BR" sz="2400" b="1" dirty="0" smtClean="0">
                <a:latin typeface="Franklin Gothic Demi Cond" pitchFamily="34" charset="0"/>
              </a:rPr>
              <a:t>Agente Penitenciário, Servidores Administrativos de Segurança Pública</a:t>
            </a:r>
            <a:endParaRPr lang="pt-BR" sz="2400" b="1" dirty="0">
              <a:latin typeface="Franklin Gothic Demi Cond" pitchFamily="34" charset="0"/>
            </a:endParaRPr>
          </a:p>
        </p:txBody>
      </p:sp>
      <p:sp>
        <p:nvSpPr>
          <p:cNvPr id="14" name="Explosão 1 13"/>
          <p:cNvSpPr/>
          <p:nvPr/>
        </p:nvSpPr>
        <p:spPr>
          <a:xfrm rot="1466755">
            <a:off x="4170028" y="1249558"/>
            <a:ext cx="2630982" cy="2039351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  <a:latin typeface="Apple Boy BTN" pitchFamily="34" charset="0"/>
              </a:rPr>
              <a:t>CURSOS</a:t>
            </a:r>
          </a:p>
          <a:p>
            <a:pPr algn="ctr"/>
            <a:r>
              <a:rPr lang="pt-BR" sz="2000" b="1" dirty="0" smtClean="0">
                <a:solidFill>
                  <a:schemeClr val="tx1"/>
                </a:solidFill>
                <a:latin typeface="Apple Boy BTN" pitchFamily="34" charset="0"/>
              </a:rPr>
              <a:t>GRATUITO</a:t>
            </a:r>
            <a:r>
              <a:rPr lang="pt-BR" sz="2000" dirty="0" smtClean="0">
                <a:solidFill>
                  <a:schemeClr val="tx1"/>
                </a:solidFill>
                <a:latin typeface="Apple Boy BTN" pitchFamily="34" charset="0"/>
              </a:rPr>
              <a:t>S</a:t>
            </a:r>
          </a:p>
        </p:txBody>
      </p:sp>
      <p:sp>
        <p:nvSpPr>
          <p:cNvPr id="15" name="Arredondar Retângulo em um Canto Diagonal 14"/>
          <p:cNvSpPr/>
          <p:nvPr/>
        </p:nvSpPr>
        <p:spPr>
          <a:xfrm>
            <a:off x="188640" y="5292080"/>
            <a:ext cx="6408712" cy="1512168"/>
          </a:xfrm>
          <a:prstGeom prst="round2DiagRect">
            <a:avLst>
              <a:gd name="adj1" fmla="val 48958"/>
              <a:gd name="adj2" fmla="val 0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916832" y="5292080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latin typeface="Arial Black" pitchFamily="34" charset="0"/>
              </a:rPr>
              <a:t>CICLO 37</a:t>
            </a:r>
            <a:endParaRPr lang="pt-BR" sz="3600" b="1" dirty="0">
              <a:latin typeface="Arial Black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1124744" y="5868144"/>
            <a:ext cx="4608512" cy="432048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908720" y="5796136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INSCRIÇÕES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476672" y="6300192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1"/>
                </a:solidFill>
                <a:latin typeface="Eras Bold ITC" pitchFamily="34" charset="0"/>
              </a:rPr>
              <a:t>11/05/2016 à 17/05/2016</a:t>
            </a:r>
            <a:endParaRPr lang="pt-BR" sz="2800" b="1" dirty="0">
              <a:solidFill>
                <a:schemeClr val="bg1"/>
              </a:solidFill>
              <a:latin typeface="Eras Bold ITC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764704" y="6804248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Arial Black" pitchFamily="34" charset="0"/>
                <a:hlinkClick r:id="rId3"/>
              </a:rPr>
              <a:t>http://senaspead.ip.tv</a:t>
            </a:r>
            <a:r>
              <a:rPr lang="pt-BR" sz="2800" b="1" dirty="0" smtClean="0">
                <a:latin typeface="Arial Black" pitchFamily="34" charset="0"/>
              </a:rPr>
              <a:t> </a:t>
            </a:r>
            <a:endParaRPr lang="pt-BR" sz="2800" b="1" dirty="0">
              <a:latin typeface="Arial Black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2132856" y="7164288"/>
            <a:ext cx="2452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[86] 3216-5279</a:t>
            </a:r>
          </a:p>
          <a:p>
            <a:pPr algn="ctr"/>
            <a:r>
              <a:rPr lang="pt-BR" sz="2400" b="1" dirty="0" smtClean="0"/>
              <a:t>(86)99417-7194</a:t>
            </a:r>
            <a:endParaRPr lang="pt-BR" sz="2400" b="1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1844824" y="7956376"/>
            <a:ext cx="2974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Ítalo Ribeiro - ACADEPOL</a:t>
            </a:r>
            <a:endParaRPr lang="pt-BR" sz="2000" b="1" dirty="0"/>
          </a:p>
        </p:txBody>
      </p:sp>
      <p:pic>
        <p:nvPicPr>
          <p:cNvPr id="23" name="Imagem 22" descr="BRASI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9160" y="7740352"/>
            <a:ext cx="1665446" cy="1040904"/>
          </a:xfrm>
          <a:prstGeom prst="rect">
            <a:avLst/>
          </a:prstGeom>
        </p:spPr>
      </p:pic>
      <p:pic>
        <p:nvPicPr>
          <p:cNvPr id="24" name="Imagem 23" descr="ead-senasp-curso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8640" y="7956376"/>
            <a:ext cx="1440160" cy="7920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50</Words>
  <Application>Microsoft Office PowerPoint</Application>
  <PresentationFormat>Apresentação na tela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acadepol</dc:creator>
  <cp:lastModifiedBy>SSP</cp:lastModifiedBy>
  <cp:revision>5</cp:revision>
  <cp:lastPrinted>2016-05-04T13:32:15Z</cp:lastPrinted>
  <dcterms:created xsi:type="dcterms:W3CDTF">2016-02-23T14:19:31Z</dcterms:created>
  <dcterms:modified xsi:type="dcterms:W3CDTF">2016-05-04T13:32:34Z</dcterms:modified>
</cp:coreProperties>
</file>