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3237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422" y="25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47366-38E3-44FD-827C-644DCDF84079}" type="datetimeFigureOut">
              <a:rPr lang="pt-BR" smtClean="0"/>
              <a:pPr/>
              <a:t>17/05/2017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F0A7C-2522-4CB1-B022-8DF7EB2017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923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F0A7C-2522-4CB1-B022-8DF7EB2017D6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4643-7CD0-4BFA-84F1-CDB2FBFB98CF}" type="datetimeFigureOut">
              <a:rPr lang="pt-BR" smtClean="0"/>
              <a:pPr/>
              <a:t>17/05/2017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78C4-7F37-4E64-9E05-A15172AB936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4643-7CD0-4BFA-84F1-CDB2FBFB98CF}" type="datetimeFigureOut">
              <a:rPr lang="pt-BR" smtClean="0"/>
              <a:pPr/>
              <a:t>17/05/2017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78C4-7F37-4E64-9E05-A15172AB936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4643-7CD0-4BFA-84F1-CDB2FBFB98CF}" type="datetimeFigureOut">
              <a:rPr lang="pt-BR" smtClean="0"/>
              <a:pPr/>
              <a:t>17/05/2017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78C4-7F37-4E64-9E05-A15172AB936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4643-7CD0-4BFA-84F1-CDB2FBFB98CF}" type="datetimeFigureOut">
              <a:rPr lang="pt-BR" smtClean="0"/>
              <a:pPr/>
              <a:t>17/05/2017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78C4-7F37-4E64-9E05-A15172AB936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4643-7CD0-4BFA-84F1-CDB2FBFB98CF}" type="datetimeFigureOut">
              <a:rPr lang="pt-BR" smtClean="0"/>
              <a:pPr/>
              <a:t>17/05/2017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78C4-7F37-4E64-9E05-A15172AB936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4643-7CD0-4BFA-84F1-CDB2FBFB98CF}" type="datetimeFigureOut">
              <a:rPr lang="pt-BR" smtClean="0"/>
              <a:pPr/>
              <a:t>17/05/2017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78C4-7F37-4E64-9E05-A15172AB936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4643-7CD0-4BFA-84F1-CDB2FBFB98CF}" type="datetimeFigureOut">
              <a:rPr lang="pt-BR" smtClean="0"/>
              <a:pPr/>
              <a:t>17/05/2017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78C4-7F37-4E64-9E05-A15172AB936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4643-7CD0-4BFA-84F1-CDB2FBFB98CF}" type="datetimeFigureOut">
              <a:rPr lang="pt-BR" smtClean="0"/>
              <a:pPr/>
              <a:t>17/05/2017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78C4-7F37-4E64-9E05-A15172AB936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4643-7CD0-4BFA-84F1-CDB2FBFB98CF}" type="datetimeFigureOut">
              <a:rPr lang="pt-BR" smtClean="0"/>
              <a:pPr/>
              <a:t>17/05/2017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78C4-7F37-4E64-9E05-A15172AB936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4643-7CD0-4BFA-84F1-CDB2FBFB98CF}" type="datetimeFigureOut">
              <a:rPr lang="pt-BR" smtClean="0"/>
              <a:pPr/>
              <a:t>17/05/2017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78C4-7F37-4E64-9E05-A15172AB936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4643-7CD0-4BFA-84F1-CDB2FBFB98CF}" type="datetimeFigureOut">
              <a:rPr lang="pt-BR" smtClean="0"/>
              <a:pPr/>
              <a:t>17/05/2017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78C4-7F37-4E64-9E05-A15172AB936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A4643-7CD0-4BFA-84F1-CDB2FBFB98CF}" type="datetimeFigureOut">
              <a:rPr lang="pt-BR" smtClean="0"/>
              <a:pPr/>
              <a:t>17/05/2017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378C4-7F37-4E64-9E05-A15172AB936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196752" y="3557553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2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18 a 26</a:t>
            </a:r>
            <a:endParaRPr lang="pt-BR" sz="7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340768" y="4448944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600" b="1" dirty="0" smtClean="0">
                <a:solidFill>
                  <a:srgbClr val="ED3237"/>
                </a:solidFill>
                <a:latin typeface="Arial" pitchFamily="34" charset="0"/>
                <a:cs typeface="Arial" pitchFamily="34" charset="0"/>
              </a:rPr>
              <a:t>Maio</a:t>
            </a:r>
            <a:endParaRPr lang="pt-BR" sz="9600" b="1" dirty="0">
              <a:solidFill>
                <a:srgbClr val="ED323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725144" y="3728864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40º</a:t>
            </a:r>
            <a:endParaRPr lang="pt-BR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93794" y="8481392"/>
            <a:ext cx="5571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26/06 a 31/07 </a:t>
            </a:r>
          </a:p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26/06 a 14/08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420888" y="7689304"/>
            <a:ext cx="4437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(86)  3216- 5279 – 99417-7194</a:t>
            </a:r>
            <a:endParaRPr lang="pt-BR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dministrador\Pictures\brasao_piaui171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543" y="9117078"/>
            <a:ext cx="722185" cy="722086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8244" y="9119049"/>
            <a:ext cx="827858" cy="704528"/>
          </a:xfrm>
          <a:prstGeom prst="rect">
            <a:avLst/>
          </a:prstGeom>
          <a:noFill/>
        </p:spPr>
      </p:pic>
      <p:pic>
        <p:nvPicPr>
          <p:cNvPr id="1029" name="Imagem 3" descr="https://encrypted-tbn3.gstatic.com/images?q=tbn:ANd9GcTAe0_8S4x1hIScq76BxXBkg46ONKScsrcbld0LW8IiJSur3nh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0223" y="9123929"/>
            <a:ext cx="668561" cy="74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Resultado de imagem para BRASÃO DA PMP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74923" y="9125109"/>
            <a:ext cx="655784" cy="704528"/>
          </a:xfrm>
          <a:prstGeom prst="rect">
            <a:avLst/>
          </a:prstGeom>
          <a:noFill/>
        </p:spPr>
      </p:pic>
      <p:sp>
        <p:nvSpPr>
          <p:cNvPr id="1033" name="AutoShape 9" descr="Resultado de imagem para BRASÃO DOS BOMBEIRO MILITAR DO P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5" name="AutoShape 11" descr="Resultado de imagem para BRASÃO DOS BOMBEIRO MILITAR DO P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7" name="AutoShape 13" descr="Resultado de imagem para BRASÃO DOS BOMBEIRO MILITAR DO P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8" name="Imagem 17" descr="BMPI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91983" y="9071324"/>
            <a:ext cx="802357" cy="740892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88840" y="8265368"/>
            <a:ext cx="4869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rgbClr val="C00000"/>
                </a:solidFill>
                <a:latin typeface="Arial Black" pitchFamily="34" charset="0"/>
              </a:rPr>
              <a:t>ITALO  RIBEIRO – TERESINA (86) 994177190</a:t>
            </a:r>
          </a:p>
          <a:p>
            <a:endParaRPr lang="pt-BR" sz="14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pt-BR" sz="1400" b="1" dirty="0" smtClean="0">
                <a:solidFill>
                  <a:srgbClr val="C00000"/>
                </a:solidFill>
                <a:latin typeface="Arial Black" pitchFamily="34" charset="0"/>
              </a:rPr>
              <a:t>RYANA PONTES – PARNAIBA (86) 99548-5098</a:t>
            </a:r>
            <a:endParaRPr lang="pt-BR" sz="1600" b="1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35</Words>
  <Application>Microsoft Office PowerPoint</Application>
  <PresentationFormat>Papel A4 (210 x 297 mm)</PresentationFormat>
  <Paragraphs>10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dir-adm</dc:creator>
  <cp:lastModifiedBy>Usuario</cp:lastModifiedBy>
  <cp:revision>10</cp:revision>
  <dcterms:created xsi:type="dcterms:W3CDTF">2017-03-18T13:26:56Z</dcterms:created>
  <dcterms:modified xsi:type="dcterms:W3CDTF">2017-05-17T13:42:43Z</dcterms:modified>
</cp:coreProperties>
</file>