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9472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66" d="100"/>
          <a:sy n="66" d="100"/>
        </p:scale>
        <p:origin x="-900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5.jpeg"/><Relationship Id="rId7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image" Target="../media/image2.jpeg"/><Relationship Id="rId6" Type="http://schemas.openxmlformats.org/officeDocument/2006/relationships/image" Target="../media/image8.jpeg"/><Relationship Id="rId5" Type="http://schemas.openxmlformats.org/officeDocument/2006/relationships/image" Target="../media/image3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4444E1-8E6C-4160-BEE6-E473A2C105F2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86B933C-7C46-4C9D-B924-F05FB0524A19}">
      <dgm:prSet/>
      <dgm:spPr/>
      <dgm:t>
        <a:bodyPr/>
        <a:lstStyle/>
        <a:p>
          <a:endParaRPr lang="pt-BR"/>
        </a:p>
      </dgm:t>
    </dgm:pt>
    <dgm:pt modelId="{44F672F4-39B1-4702-B9AB-68C3C53202B0}" type="sibTrans" cxnId="{A34C8F73-56A4-4A65-A570-AC582EDB3EED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  <dgm:t>
        <a:bodyPr/>
        <a:lstStyle/>
        <a:p>
          <a:endParaRPr lang="pt-BR"/>
        </a:p>
      </dgm:t>
    </dgm:pt>
    <dgm:pt modelId="{F9BED142-485A-4190-9C51-6E11554675C6}" type="parTrans" cxnId="{A34C8F73-56A4-4A65-A570-AC582EDB3EED}">
      <dgm:prSet/>
      <dgm:spPr/>
      <dgm:t>
        <a:bodyPr/>
        <a:lstStyle/>
        <a:p>
          <a:endParaRPr lang="pt-BR"/>
        </a:p>
      </dgm:t>
    </dgm:pt>
    <dgm:pt modelId="{478F3694-5B00-48CE-9572-1B0F8A386B66}">
      <dgm:prSet phldrT="[Texto]" phldr="1"/>
      <dgm:spPr/>
      <dgm:t>
        <a:bodyPr/>
        <a:lstStyle/>
        <a:p>
          <a:endParaRPr lang="pt-BR" dirty="0"/>
        </a:p>
      </dgm:t>
    </dgm:pt>
    <dgm:pt modelId="{5E191EF0-F2CB-4609-8618-5C8214E98B28}" type="sibTrans" cxnId="{48399A60-B3D4-43F8-92E1-C65B4FE3D4DA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</dgm:spPr>
      <dgm:t>
        <a:bodyPr/>
        <a:lstStyle/>
        <a:p>
          <a:endParaRPr lang="pt-BR"/>
        </a:p>
      </dgm:t>
    </dgm:pt>
    <dgm:pt modelId="{9BF84930-295A-4AD2-BD68-0E84E1BD855B}" type="parTrans" cxnId="{48399A60-B3D4-43F8-92E1-C65B4FE3D4DA}">
      <dgm:prSet/>
      <dgm:spPr/>
      <dgm:t>
        <a:bodyPr/>
        <a:lstStyle/>
        <a:p>
          <a:endParaRPr lang="pt-BR"/>
        </a:p>
      </dgm:t>
    </dgm:pt>
    <dgm:pt modelId="{25054EC5-5949-4018-A4EE-8FDC13F94845}">
      <dgm:prSet/>
      <dgm:spPr/>
      <dgm:t>
        <a:bodyPr/>
        <a:lstStyle/>
        <a:p>
          <a:endParaRPr lang="pt-BR"/>
        </a:p>
      </dgm:t>
    </dgm:pt>
    <dgm:pt modelId="{A709B8ED-A61D-4FFD-892B-7E77B77AC510}" type="parTrans" cxnId="{DC5C4F0B-81AF-4B50-96FA-F3EA5C070620}">
      <dgm:prSet/>
      <dgm:spPr/>
      <dgm:t>
        <a:bodyPr/>
        <a:lstStyle/>
        <a:p>
          <a:endParaRPr lang="pt-BR"/>
        </a:p>
      </dgm:t>
    </dgm:pt>
    <dgm:pt modelId="{9A5C5983-1820-464D-8D68-71F7A4A55A02}" type="sibTrans" cxnId="{DC5C4F0B-81AF-4B50-96FA-F3EA5C070620}">
      <dgm:prSet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  <dgm:t>
        <a:bodyPr/>
        <a:lstStyle/>
        <a:p>
          <a:endParaRPr lang="pt-BR"/>
        </a:p>
      </dgm:t>
    </dgm:pt>
    <dgm:pt modelId="{19FC4EB8-115D-4091-95FB-3804E9E0034D}">
      <dgm:prSet/>
      <dgm:spPr/>
      <dgm:t>
        <a:bodyPr/>
        <a:lstStyle/>
        <a:p>
          <a:endParaRPr lang="pt-BR"/>
        </a:p>
      </dgm:t>
    </dgm:pt>
    <dgm:pt modelId="{1A1D63AD-C8E3-4AF8-8D9C-09D0B48A04F4}" type="sibTrans" cxnId="{857E96FD-5299-4B41-8C28-CE8D8ECBEC0C}">
      <dgm:prSet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  <dgm:t>
        <a:bodyPr/>
        <a:lstStyle/>
        <a:p>
          <a:endParaRPr lang="pt-BR"/>
        </a:p>
      </dgm:t>
    </dgm:pt>
    <dgm:pt modelId="{F960742C-0BFD-4F2A-92F5-59AA857D1773}" type="parTrans" cxnId="{857E96FD-5299-4B41-8C28-CE8D8ECBEC0C}">
      <dgm:prSet/>
      <dgm:spPr/>
      <dgm:t>
        <a:bodyPr/>
        <a:lstStyle/>
        <a:p>
          <a:endParaRPr lang="pt-BR"/>
        </a:p>
      </dgm:t>
    </dgm:pt>
    <dgm:pt modelId="{A14DD27C-C676-44B6-BC16-64334A0F9FC3}">
      <dgm:prSet/>
      <dgm:spPr/>
      <dgm:t>
        <a:bodyPr/>
        <a:lstStyle/>
        <a:p>
          <a:endParaRPr lang="pt-BR"/>
        </a:p>
      </dgm:t>
    </dgm:pt>
    <dgm:pt modelId="{F6F83A6D-637B-4BD4-B419-8A4E82BBBF4E}" type="sibTrans" cxnId="{A387396E-97A5-4B29-A71E-51D47E6B5A96}">
      <dgm:prSet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  <dgm:t>
        <a:bodyPr/>
        <a:lstStyle/>
        <a:p>
          <a:endParaRPr lang="pt-BR"/>
        </a:p>
      </dgm:t>
    </dgm:pt>
    <dgm:pt modelId="{FFA28AF9-5E98-4265-9453-2D83A6735799}" type="parTrans" cxnId="{A387396E-97A5-4B29-A71E-51D47E6B5A96}">
      <dgm:prSet/>
      <dgm:spPr/>
      <dgm:t>
        <a:bodyPr/>
        <a:lstStyle/>
        <a:p>
          <a:endParaRPr lang="pt-BR"/>
        </a:p>
      </dgm:t>
    </dgm:pt>
    <dgm:pt modelId="{FD29D5D7-63DE-4565-8316-394F953EC117}">
      <dgm:prSet/>
      <dgm:spPr/>
      <dgm:t>
        <a:bodyPr/>
        <a:lstStyle/>
        <a:p>
          <a:endParaRPr lang="pt-BR" dirty="0"/>
        </a:p>
      </dgm:t>
    </dgm:pt>
    <dgm:pt modelId="{AD845FC3-5C4C-491B-8679-085BCBE4C804}" type="sibTrans" cxnId="{FC33BABA-1122-46AF-B371-92F04F1C0AB0}">
      <dgm:prSet/>
      <dgm:spPr/>
      <dgm:t>
        <a:bodyPr/>
        <a:lstStyle/>
        <a:p>
          <a:endParaRPr lang="pt-BR"/>
        </a:p>
      </dgm:t>
    </dgm:pt>
    <dgm:pt modelId="{311FE05D-B4D9-4617-90AA-D1D1877DDF14}" type="parTrans" cxnId="{FC33BABA-1122-46AF-B371-92F04F1C0AB0}">
      <dgm:prSet/>
      <dgm:spPr/>
      <dgm:t>
        <a:bodyPr/>
        <a:lstStyle/>
        <a:p>
          <a:endParaRPr lang="pt-BR"/>
        </a:p>
      </dgm:t>
    </dgm:pt>
    <dgm:pt modelId="{88D87978-8A41-4402-9430-B848C858C8F7}">
      <dgm:prSet/>
      <dgm:spPr/>
      <dgm:t>
        <a:bodyPr/>
        <a:lstStyle/>
        <a:p>
          <a:endParaRPr lang="pt-BR"/>
        </a:p>
      </dgm:t>
    </dgm:pt>
    <dgm:pt modelId="{3CCE1AB1-CD57-4A1C-8DFE-FD6AFF9C172B}" type="sibTrans" cxnId="{0C08DCC0-654A-4B22-9DC0-1494001304F0}">
      <dgm:prSet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4000" b="-54000"/>
          </a:stretch>
        </a:blipFill>
      </dgm:spPr>
      <dgm:t>
        <a:bodyPr/>
        <a:lstStyle/>
        <a:p>
          <a:endParaRPr lang="pt-BR"/>
        </a:p>
      </dgm:t>
    </dgm:pt>
    <dgm:pt modelId="{EBCD9C11-E9DE-432C-ADAC-2739C2CC91BC}" type="parTrans" cxnId="{0C08DCC0-654A-4B22-9DC0-1494001304F0}">
      <dgm:prSet/>
      <dgm:spPr/>
      <dgm:t>
        <a:bodyPr/>
        <a:lstStyle/>
        <a:p>
          <a:endParaRPr lang="pt-BR"/>
        </a:p>
      </dgm:t>
    </dgm:pt>
    <dgm:pt modelId="{EF18EFA2-BAF3-40B0-9FA3-907E8CFD9DD4}">
      <dgm:prSet/>
      <dgm:spPr/>
      <dgm:t>
        <a:bodyPr/>
        <a:lstStyle/>
        <a:p>
          <a:endParaRPr lang="pt-BR"/>
        </a:p>
      </dgm:t>
    </dgm:pt>
    <dgm:pt modelId="{926AC571-FDB5-453A-9905-851CFBDBBE98}" type="sibTrans" cxnId="{A82C9F67-69ED-415D-85EA-8E750B58084F}">
      <dgm:prSet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</dgm:spPr>
      <dgm:t>
        <a:bodyPr/>
        <a:lstStyle/>
        <a:p>
          <a:endParaRPr lang="pt-BR"/>
        </a:p>
      </dgm:t>
    </dgm:pt>
    <dgm:pt modelId="{E0CF4323-1F5C-476A-A1B7-3DEE3E97C666}" type="parTrans" cxnId="{A82C9F67-69ED-415D-85EA-8E750B58084F}">
      <dgm:prSet/>
      <dgm:spPr/>
      <dgm:t>
        <a:bodyPr/>
        <a:lstStyle/>
        <a:p>
          <a:endParaRPr lang="pt-BR"/>
        </a:p>
      </dgm:t>
    </dgm:pt>
    <dgm:pt modelId="{551F68CC-A21F-4398-871F-C7DD64827949}">
      <dgm:prSet/>
      <dgm:spPr/>
      <dgm:t>
        <a:bodyPr/>
        <a:lstStyle/>
        <a:p>
          <a:endParaRPr lang="pt-BR" dirty="0"/>
        </a:p>
      </dgm:t>
    </dgm:pt>
    <dgm:pt modelId="{83CB91DA-0CB0-498C-8362-72C8CF06FA89}" type="sibTrans" cxnId="{5B821271-37F0-4162-8550-45C0CB6A24CA}">
      <dgm:prSet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  <dgm:t>
        <a:bodyPr/>
        <a:lstStyle/>
        <a:p>
          <a:endParaRPr lang="pt-BR"/>
        </a:p>
      </dgm:t>
    </dgm:pt>
    <dgm:pt modelId="{1B00E63B-2579-40CF-9349-7D098923A696}" type="parTrans" cxnId="{5B821271-37F0-4162-8550-45C0CB6A24CA}">
      <dgm:prSet/>
      <dgm:spPr/>
      <dgm:t>
        <a:bodyPr/>
        <a:lstStyle/>
        <a:p>
          <a:endParaRPr lang="pt-BR"/>
        </a:p>
      </dgm:t>
    </dgm:pt>
    <dgm:pt modelId="{E2C3527F-079B-4EFE-B5A4-20A485A11E8B}" type="pres">
      <dgm:prSet presAssocID="{1D4444E1-8E6C-4160-BEE6-E473A2C105F2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pt-BR"/>
        </a:p>
      </dgm:t>
    </dgm:pt>
    <dgm:pt modelId="{45538456-2D4B-450F-8687-6468548B5341}" type="pres">
      <dgm:prSet presAssocID="{478F3694-5B00-48CE-9572-1B0F8A386B66}" presName="text1" presStyleCnt="0"/>
      <dgm:spPr/>
    </dgm:pt>
    <dgm:pt modelId="{A6C34048-D9F6-4787-85B4-85FF07C723E7}" type="pres">
      <dgm:prSet presAssocID="{478F3694-5B00-48CE-9572-1B0F8A386B66}" presName="textRepeatNode" presStyleLbl="alignNode1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AAB136-289E-4B51-A9CE-DAE1F396281D}" type="pres">
      <dgm:prSet presAssocID="{478F3694-5B00-48CE-9572-1B0F8A386B66}" presName="textaccent1" presStyleCnt="0"/>
      <dgm:spPr/>
    </dgm:pt>
    <dgm:pt modelId="{0A756452-F442-4CDC-9571-A79A7B08554F}" type="pres">
      <dgm:prSet presAssocID="{478F3694-5B00-48CE-9572-1B0F8A386B66}" presName="accentRepeatNode" presStyleLbl="solidAlignAcc1" presStyleIdx="0" presStyleCnt="18"/>
      <dgm:spPr/>
      <dgm:t>
        <a:bodyPr/>
        <a:lstStyle/>
        <a:p>
          <a:endParaRPr lang="pt-BR"/>
        </a:p>
      </dgm:t>
    </dgm:pt>
    <dgm:pt modelId="{373896A1-195E-4EE4-BE78-75C8D6DD366C}" type="pres">
      <dgm:prSet presAssocID="{5E191EF0-F2CB-4609-8618-5C8214E98B28}" presName="image1" presStyleCnt="0"/>
      <dgm:spPr/>
    </dgm:pt>
    <dgm:pt modelId="{8028DCA3-DA8E-455F-8936-D551747EB183}" type="pres">
      <dgm:prSet presAssocID="{5E191EF0-F2CB-4609-8618-5C8214E98B28}" presName="imageRepeatNode" presStyleLbl="alignAcc1" presStyleIdx="0" presStyleCnt="9" custLinFactNeighborX="-4472" custLinFactNeighborY="1302"/>
      <dgm:spPr/>
      <dgm:t>
        <a:bodyPr/>
        <a:lstStyle/>
        <a:p>
          <a:endParaRPr lang="pt-BR"/>
        </a:p>
      </dgm:t>
    </dgm:pt>
    <dgm:pt modelId="{EF0B3492-8A77-43EE-BAF5-FE47AD04EF90}" type="pres">
      <dgm:prSet presAssocID="{5E191EF0-F2CB-4609-8618-5C8214E98B28}" presName="imageaccent1" presStyleCnt="0"/>
      <dgm:spPr/>
    </dgm:pt>
    <dgm:pt modelId="{12D5BA54-69F7-4313-BCC0-2E9CD9119333}" type="pres">
      <dgm:prSet presAssocID="{5E191EF0-F2CB-4609-8618-5C8214E98B28}" presName="accentRepeatNode" presStyleLbl="solidAlignAcc1" presStyleIdx="1" presStyleCnt="18"/>
      <dgm:spPr/>
    </dgm:pt>
    <dgm:pt modelId="{D7D9A0EC-855C-4D0D-87BC-7713514939B4}" type="pres">
      <dgm:prSet presAssocID="{19FC4EB8-115D-4091-95FB-3804E9E0034D}" presName="text2" presStyleCnt="0"/>
      <dgm:spPr/>
    </dgm:pt>
    <dgm:pt modelId="{905BD322-D149-4277-B6DA-DDB8955F5CB4}" type="pres">
      <dgm:prSet presAssocID="{19FC4EB8-115D-4091-95FB-3804E9E0034D}" presName="textRepeatNode" presStyleLbl="alignNode1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F17DB1-D6C8-44C6-A1D4-ACE10AB02394}" type="pres">
      <dgm:prSet presAssocID="{19FC4EB8-115D-4091-95FB-3804E9E0034D}" presName="textaccent2" presStyleCnt="0"/>
      <dgm:spPr/>
    </dgm:pt>
    <dgm:pt modelId="{EB97275D-7EEB-4452-B269-44A64E613ED9}" type="pres">
      <dgm:prSet presAssocID="{19FC4EB8-115D-4091-95FB-3804E9E0034D}" presName="accentRepeatNode" presStyleLbl="solidAlignAcc1" presStyleIdx="2" presStyleCnt="18"/>
      <dgm:spPr/>
    </dgm:pt>
    <dgm:pt modelId="{A80A1731-6B0F-4236-AED1-904AAE1118B8}" type="pres">
      <dgm:prSet presAssocID="{1A1D63AD-C8E3-4AF8-8D9C-09D0B48A04F4}" presName="image2" presStyleCnt="0"/>
      <dgm:spPr/>
    </dgm:pt>
    <dgm:pt modelId="{F9019167-747E-4100-8C20-A1E5919C7F2B}" type="pres">
      <dgm:prSet presAssocID="{1A1D63AD-C8E3-4AF8-8D9C-09D0B48A04F4}" presName="imageRepeatNode" presStyleLbl="alignAcc1" presStyleIdx="1" presStyleCnt="9"/>
      <dgm:spPr/>
      <dgm:t>
        <a:bodyPr/>
        <a:lstStyle/>
        <a:p>
          <a:endParaRPr lang="pt-BR"/>
        </a:p>
      </dgm:t>
    </dgm:pt>
    <dgm:pt modelId="{F6BB4AC9-2100-4726-9A5E-A2276976229F}" type="pres">
      <dgm:prSet presAssocID="{1A1D63AD-C8E3-4AF8-8D9C-09D0B48A04F4}" presName="imageaccent2" presStyleCnt="0"/>
      <dgm:spPr/>
    </dgm:pt>
    <dgm:pt modelId="{B3BDD1C6-1530-4C6A-8C58-D79C3F8D6099}" type="pres">
      <dgm:prSet presAssocID="{1A1D63AD-C8E3-4AF8-8D9C-09D0B48A04F4}" presName="accentRepeatNode" presStyleLbl="solidAlignAcc1" presStyleIdx="3" presStyleCnt="18"/>
      <dgm:spPr/>
    </dgm:pt>
    <dgm:pt modelId="{426B0B51-D61B-4D77-B747-4D0B570D45A3}" type="pres">
      <dgm:prSet presAssocID="{FD29D5D7-63DE-4565-8316-394F953EC117}" presName="text3" presStyleCnt="0"/>
      <dgm:spPr/>
    </dgm:pt>
    <dgm:pt modelId="{B28492BC-335C-47EF-8D59-3196308D454F}" type="pres">
      <dgm:prSet presAssocID="{FD29D5D7-63DE-4565-8316-394F953EC117}" presName="textRepeatNode" presStyleLbl="alignNode1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B5ABA9-D452-4D84-8209-5CD38CBC8377}" type="pres">
      <dgm:prSet presAssocID="{FD29D5D7-63DE-4565-8316-394F953EC117}" presName="textaccent3" presStyleCnt="0"/>
      <dgm:spPr/>
    </dgm:pt>
    <dgm:pt modelId="{697C369E-7671-4129-A7D7-CA66B2BD1978}" type="pres">
      <dgm:prSet presAssocID="{FD29D5D7-63DE-4565-8316-394F953EC117}" presName="accentRepeatNode" presStyleLbl="solidAlignAcc1" presStyleIdx="4" presStyleCnt="18"/>
      <dgm:spPr/>
    </dgm:pt>
    <dgm:pt modelId="{F322BDB1-827E-4349-BA25-8ABE82A11B75}" type="pres">
      <dgm:prSet presAssocID="{AD845FC3-5C4C-491B-8679-085BCBE4C804}" presName="image3" presStyleCnt="0"/>
      <dgm:spPr/>
    </dgm:pt>
    <dgm:pt modelId="{51A49107-DE24-4E88-ADE5-2814D022A06B}" type="pres">
      <dgm:prSet presAssocID="{AD845FC3-5C4C-491B-8679-085BCBE4C804}" presName="imageRepeatNode" presStyleLbl="alignAcc1" presStyleIdx="2" presStyleCnt="9"/>
      <dgm:spPr/>
      <dgm:t>
        <a:bodyPr/>
        <a:lstStyle/>
        <a:p>
          <a:endParaRPr lang="pt-BR"/>
        </a:p>
      </dgm:t>
    </dgm:pt>
    <dgm:pt modelId="{86E91A11-9EA9-4AF1-9C0A-334CB02C0D70}" type="pres">
      <dgm:prSet presAssocID="{AD845FC3-5C4C-491B-8679-085BCBE4C804}" presName="imageaccent3" presStyleCnt="0"/>
      <dgm:spPr/>
    </dgm:pt>
    <dgm:pt modelId="{9382BCC4-9440-4FFD-A36B-5A0D8B12C041}" type="pres">
      <dgm:prSet presAssocID="{AD845FC3-5C4C-491B-8679-085BCBE4C804}" presName="accentRepeatNode" presStyleLbl="solidAlignAcc1" presStyleIdx="5" presStyleCnt="18"/>
      <dgm:spPr/>
    </dgm:pt>
    <dgm:pt modelId="{44B92A23-185A-4E0A-A684-0F307F0014F4}" type="pres">
      <dgm:prSet presAssocID="{A14DD27C-C676-44B6-BC16-64334A0F9FC3}" presName="text4" presStyleCnt="0"/>
      <dgm:spPr/>
    </dgm:pt>
    <dgm:pt modelId="{45921792-DC85-437A-AC9E-1F6733D95BB8}" type="pres">
      <dgm:prSet presAssocID="{A14DD27C-C676-44B6-BC16-64334A0F9FC3}" presName="textRepeatNode" presStyleLbl="alignNode1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42455A-E091-46D5-BEE9-223F18343E37}" type="pres">
      <dgm:prSet presAssocID="{A14DD27C-C676-44B6-BC16-64334A0F9FC3}" presName="textaccent4" presStyleCnt="0"/>
      <dgm:spPr/>
    </dgm:pt>
    <dgm:pt modelId="{23A319ED-D942-4FFF-A3B6-FB4914DBABB9}" type="pres">
      <dgm:prSet presAssocID="{A14DD27C-C676-44B6-BC16-64334A0F9FC3}" presName="accentRepeatNode" presStyleLbl="solidAlignAcc1" presStyleIdx="6" presStyleCnt="18"/>
      <dgm:spPr/>
    </dgm:pt>
    <dgm:pt modelId="{DB23D487-2F9F-48B7-82B5-4836BA934A7C}" type="pres">
      <dgm:prSet presAssocID="{F6F83A6D-637B-4BD4-B419-8A4E82BBBF4E}" presName="image4" presStyleCnt="0"/>
      <dgm:spPr/>
    </dgm:pt>
    <dgm:pt modelId="{DC8CA566-E003-4508-A576-B28A61A7AA21}" type="pres">
      <dgm:prSet presAssocID="{F6F83A6D-637B-4BD4-B419-8A4E82BBBF4E}" presName="imageRepeatNode" presStyleLbl="alignAcc1" presStyleIdx="3" presStyleCnt="9"/>
      <dgm:spPr/>
      <dgm:t>
        <a:bodyPr/>
        <a:lstStyle/>
        <a:p>
          <a:endParaRPr lang="pt-BR"/>
        </a:p>
      </dgm:t>
    </dgm:pt>
    <dgm:pt modelId="{171159F2-334B-40A4-9CBA-EDF85BF16B64}" type="pres">
      <dgm:prSet presAssocID="{F6F83A6D-637B-4BD4-B419-8A4E82BBBF4E}" presName="imageaccent4" presStyleCnt="0"/>
      <dgm:spPr/>
    </dgm:pt>
    <dgm:pt modelId="{C7145EAE-02E0-418B-BF2B-DA00DDFA10F5}" type="pres">
      <dgm:prSet presAssocID="{F6F83A6D-637B-4BD4-B419-8A4E82BBBF4E}" presName="accentRepeatNode" presStyleLbl="solidAlignAcc1" presStyleIdx="7" presStyleCnt="18"/>
      <dgm:spPr/>
    </dgm:pt>
    <dgm:pt modelId="{7D332FF3-8A6A-461F-A6D5-018CAFC9D3CB}" type="pres">
      <dgm:prSet presAssocID="{EF18EFA2-BAF3-40B0-9FA3-907E8CFD9DD4}" presName="text5" presStyleCnt="0"/>
      <dgm:spPr/>
    </dgm:pt>
    <dgm:pt modelId="{2922373B-AAE5-4327-A67E-E999591D3961}" type="pres">
      <dgm:prSet presAssocID="{EF18EFA2-BAF3-40B0-9FA3-907E8CFD9DD4}" presName="textRepeatNode" presStyleLbl="alignNode1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FED16F-E907-417F-9776-112913306C87}" type="pres">
      <dgm:prSet presAssocID="{EF18EFA2-BAF3-40B0-9FA3-907E8CFD9DD4}" presName="textaccent5" presStyleCnt="0"/>
      <dgm:spPr/>
    </dgm:pt>
    <dgm:pt modelId="{3B7C0117-11DB-4334-A5B2-63D37862658E}" type="pres">
      <dgm:prSet presAssocID="{EF18EFA2-BAF3-40B0-9FA3-907E8CFD9DD4}" presName="accentRepeatNode" presStyleLbl="solidAlignAcc1" presStyleIdx="8" presStyleCnt="18"/>
      <dgm:spPr/>
    </dgm:pt>
    <dgm:pt modelId="{459652FF-0025-4238-ADC5-2553B30C0087}" type="pres">
      <dgm:prSet presAssocID="{926AC571-FDB5-453A-9905-851CFBDBBE98}" presName="image5" presStyleCnt="0"/>
      <dgm:spPr/>
    </dgm:pt>
    <dgm:pt modelId="{C216249F-CC50-4C3B-A7FA-F8B461D67149}" type="pres">
      <dgm:prSet presAssocID="{926AC571-FDB5-453A-9905-851CFBDBBE98}" presName="imageRepeatNode" presStyleLbl="alignAcc1" presStyleIdx="4" presStyleCnt="9"/>
      <dgm:spPr/>
      <dgm:t>
        <a:bodyPr/>
        <a:lstStyle/>
        <a:p>
          <a:endParaRPr lang="pt-BR"/>
        </a:p>
      </dgm:t>
    </dgm:pt>
    <dgm:pt modelId="{8BADC7DC-73DB-44D1-BB80-2754B8BAA09C}" type="pres">
      <dgm:prSet presAssocID="{926AC571-FDB5-453A-9905-851CFBDBBE98}" presName="imageaccent5" presStyleCnt="0"/>
      <dgm:spPr/>
    </dgm:pt>
    <dgm:pt modelId="{0DA3AC92-16FC-4E60-8281-34D7A95BC073}" type="pres">
      <dgm:prSet presAssocID="{926AC571-FDB5-453A-9905-851CFBDBBE98}" presName="accentRepeatNode" presStyleLbl="solidAlignAcc1" presStyleIdx="9" presStyleCnt="18"/>
      <dgm:spPr/>
    </dgm:pt>
    <dgm:pt modelId="{61EDB8AB-12BD-481E-BA42-79C672B42E8E}" type="pres">
      <dgm:prSet presAssocID="{25054EC5-5949-4018-A4EE-8FDC13F94845}" presName="text6" presStyleCnt="0"/>
      <dgm:spPr/>
    </dgm:pt>
    <dgm:pt modelId="{4C3D529E-F45D-4F56-8A30-B01CABA4DD3D}" type="pres">
      <dgm:prSet presAssocID="{25054EC5-5949-4018-A4EE-8FDC13F94845}" presName="textRepeatNode" presStyleLbl="alignNode1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F3796C-9FFA-42A3-81BA-0409C878A511}" type="pres">
      <dgm:prSet presAssocID="{25054EC5-5949-4018-A4EE-8FDC13F94845}" presName="textaccent6" presStyleCnt="0"/>
      <dgm:spPr/>
    </dgm:pt>
    <dgm:pt modelId="{1F5785ED-C0F7-4E8B-AB58-416B80420027}" type="pres">
      <dgm:prSet presAssocID="{25054EC5-5949-4018-A4EE-8FDC13F94845}" presName="accentRepeatNode" presStyleLbl="solidAlignAcc1" presStyleIdx="10" presStyleCnt="18"/>
      <dgm:spPr/>
    </dgm:pt>
    <dgm:pt modelId="{05EC4BB4-D7BA-4BC4-9921-CFB302E8F267}" type="pres">
      <dgm:prSet presAssocID="{9A5C5983-1820-464D-8D68-71F7A4A55A02}" presName="image6" presStyleCnt="0"/>
      <dgm:spPr/>
    </dgm:pt>
    <dgm:pt modelId="{A4C7A931-44E5-4341-9376-33316F2769E8}" type="pres">
      <dgm:prSet presAssocID="{9A5C5983-1820-464D-8D68-71F7A4A55A02}" presName="imageRepeatNode" presStyleLbl="alignAcc1" presStyleIdx="5" presStyleCnt="9"/>
      <dgm:spPr/>
      <dgm:t>
        <a:bodyPr/>
        <a:lstStyle/>
        <a:p>
          <a:endParaRPr lang="pt-BR"/>
        </a:p>
      </dgm:t>
    </dgm:pt>
    <dgm:pt modelId="{9C6FEB33-9289-45F1-B60F-F12EA4CD6779}" type="pres">
      <dgm:prSet presAssocID="{9A5C5983-1820-464D-8D68-71F7A4A55A02}" presName="imageaccent6" presStyleCnt="0"/>
      <dgm:spPr/>
    </dgm:pt>
    <dgm:pt modelId="{10FC3E20-5644-4A3A-A916-6779AC9446E5}" type="pres">
      <dgm:prSet presAssocID="{9A5C5983-1820-464D-8D68-71F7A4A55A02}" presName="accentRepeatNode" presStyleLbl="solidAlignAcc1" presStyleIdx="11" presStyleCnt="18"/>
      <dgm:spPr/>
    </dgm:pt>
    <dgm:pt modelId="{F11EB54B-29B0-4D38-B017-85A4A83F9532}" type="pres">
      <dgm:prSet presAssocID="{551F68CC-A21F-4398-871F-C7DD64827949}" presName="text7" presStyleCnt="0"/>
      <dgm:spPr/>
    </dgm:pt>
    <dgm:pt modelId="{2B400FEA-0704-44E8-B319-44DB768A3CC0}" type="pres">
      <dgm:prSet presAssocID="{551F68CC-A21F-4398-871F-C7DD64827949}" presName="textRepeatNode" presStyleLbl="alignNode1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56EE9D-FD50-4531-9371-C338697A4EA9}" type="pres">
      <dgm:prSet presAssocID="{551F68CC-A21F-4398-871F-C7DD64827949}" presName="textaccent7" presStyleCnt="0"/>
      <dgm:spPr/>
    </dgm:pt>
    <dgm:pt modelId="{FB20DF12-0BBF-4AAE-94AD-CFF804CB1109}" type="pres">
      <dgm:prSet presAssocID="{551F68CC-A21F-4398-871F-C7DD64827949}" presName="accentRepeatNode" presStyleLbl="solidAlignAcc1" presStyleIdx="12" presStyleCnt="18" custLinFactX="-185421" custLinFactY="48883" custLinFactNeighborX="-200000" custLinFactNeighborY="100000"/>
      <dgm:spPr/>
    </dgm:pt>
    <dgm:pt modelId="{0F77F0C4-FE6C-42E1-9E61-6520F4031110}" type="pres">
      <dgm:prSet presAssocID="{83CB91DA-0CB0-498C-8362-72C8CF06FA89}" presName="image7" presStyleCnt="0"/>
      <dgm:spPr/>
    </dgm:pt>
    <dgm:pt modelId="{B997A89A-28E6-4B63-A13A-7A9520A8C7BC}" type="pres">
      <dgm:prSet presAssocID="{83CB91DA-0CB0-498C-8362-72C8CF06FA89}" presName="imageRepeatNode" presStyleLbl="alignAcc1" presStyleIdx="6" presStyleCnt="9"/>
      <dgm:spPr/>
      <dgm:t>
        <a:bodyPr/>
        <a:lstStyle/>
        <a:p>
          <a:endParaRPr lang="pt-BR"/>
        </a:p>
      </dgm:t>
    </dgm:pt>
    <dgm:pt modelId="{8DDE2302-EB36-480E-9425-F77C4623768A}" type="pres">
      <dgm:prSet presAssocID="{83CB91DA-0CB0-498C-8362-72C8CF06FA89}" presName="imageaccent7" presStyleCnt="0"/>
      <dgm:spPr/>
    </dgm:pt>
    <dgm:pt modelId="{3C8C6E6C-C074-4B1E-BD15-63A00F350145}" type="pres">
      <dgm:prSet presAssocID="{83CB91DA-0CB0-498C-8362-72C8CF06FA89}" presName="accentRepeatNode" presStyleLbl="solidAlignAcc1" presStyleIdx="13" presStyleCnt="18"/>
      <dgm:spPr/>
    </dgm:pt>
    <dgm:pt modelId="{A1FF028E-EF17-486B-B64E-C0B52C2ED3C0}" type="pres">
      <dgm:prSet presAssocID="{A86B933C-7C46-4C9D-B924-F05FB0524A19}" presName="text8" presStyleCnt="0"/>
      <dgm:spPr/>
    </dgm:pt>
    <dgm:pt modelId="{499C5CC9-FA12-49DF-8EF5-F407DA04FD01}" type="pres">
      <dgm:prSet presAssocID="{A86B933C-7C46-4C9D-B924-F05FB0524A19}" presName="textRepeatNode" presStyleLbl="alignNode1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54727D-1AD3-4616-84EF-87F584D04456}" type="pres">
      <dgm:prSet presAssocID="{A86B933C-7C46-4C9D-B924-F05FB0524A19}" presName="textaccent8" presStyleCnt="0"/>
      <dgm:spPr/>
    </dgm:pt>
    <dgm:pt modelId="{95972F85-C226-465A-BB86-0F4316CDA9B7}" type="pres">
      <dgm:prSet presAssocID="{A86B933C-7C46-4C9D-B924-F05FB0524A19}" presName="accentRepeatNode" presStyleLbl="solidAlignAcc1" presStyleIdx="14" presStyleCnt="18"/>
      <dgm:spPr/>
    </dgm:pt>
    <dgm:pt modelId="{813D44D2-6EFA-426A-BE86-92AB73942390}" type="pres">
      <dgm:prSet presAssocID="{44F672F4-39B1-4702-B9AB-68C3C53202B0}" presName="image8" presStyleCnt="0"/>
      <dgm:spPr/>
    </dgm:pt>
    <dgm:pt modelId="{63E140B9-22ED-424C-A435-F0626F413825}" type="pres">
      <dgm:prSet presAssocID="{44F672F4-39B1-4702-B9AB-68C3C53202B0}" presName="imageRepeatNode" presStyleLbl="alignAcc1" presStyleIdx="7" presStyleCnt="9"/>
      <dgm:spPr/>
      <dgm:t>
        <a:bodyPr/>
        <a:lstStyle/>
        <a:p>
          <a:endParaRPr lang="pt-BR"/>
        </a:p>
      </dgm:t>
    </dgm:pt>
    <dgm:pt modelId="{0D59C0DC-1DDE-4CEA-8571-6284B54CB691}" type="pres">
      <dgm:prSet presAssocID="{44F672F4-39B1-4702-B9AB-68C3C53202B0}" presName="imageaccent8" presStyleCnt="0"/>
      <dgm:spPr/>
    </dgm:pt>
    <dgm:pt modelId="{040D7A25-2F9F-4D3A-A685-16A97B626063}" type="pres">
      <dgm:prSet presAssocID="{44F672F4-39B1-4702-B9AB-68C3C53202B0}" presName="accentRepeatNode" presStyleLbl="solidAlignAcc1" presStyleIdx="15" presStyleCnt="18"/>
      <dgm:spPr/>
    </dgm:pt>
    <dgm:pt modelId="{32DF07E8-AB04-49A6-95F6-851A326A2860}" type="pres">
      <dgm:prSet presAssocID="{88D87978-8A41-4402-9430-B848C858C8F7}" presName="text9" presStyleCnt="0"/>
      <dgm:spPr/>
    </dgm:pt>
    <dgm:pt modelId="{F9F7DD2D-7CB6-4F3B-AB12-FBDA5F2A7134}" type="pres">
      <dgm:prSet presAssocID="{88D87978-8A41-4402-9430-B848C858C8F7}" presName="textRepeatNode" presStyleLbl="alignNode1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2CE347-072C-429F-9387-4E3C10462A32}" type="pres">
      <dgm:prSet presAssocID="{88D87978-8A41-4402-9430-B848C858C8F7}" presName="textaccent9" presStyleCnt="0"/>
      <dgm:spPr/>
    </dgm:pt>
    <dgm:pt modelId="{F1C57DC5-D0B0-47F3-94C2-114E19F61842}" type="pres">
      <dgm:prSet presAssocID="{88D87978-8A41-4402-9430-B848C858C8F7}" presName="accentRepeatNode" presStyleLbl="solidAlignAcc1" presStyleIdx="16" presStyleCnt="18"/>
      <dgm:spPr/>
    </dgm:pt>
    <dgm:pt modelId="{FA54EED2-01D0-47C0-AF33-B8F93DD08927}" type="pres">
      <dgm:prSet presAssocID="{3CCE1AB1-CD57-4A1C-8DFE-FD6AFF9C172B}" presName="image9" presStyleCnt="0"/>
      <dgm:spPr/>
    </dgm:pt>
    <dgm:pt modelId="{1374249C-5D69-47CF-9B1B-F3CF7B00A383}" type="pres">
      <dgm:prSet presAssocID="{3CCE1AB1-CD57-4A1C-8DFE-FD6AFF9C172B}" presName="imageRepeatNode" presStyleLbl="alignAcc1" presStyleIdx="8" presStyleCnt="9"/>
      <dgm:spPr/>
      <dgm:t>
        <a:bodyPr/>
        <a:lstStyle/>
        <a:p>
          <a:endParaRPr lang="pt-BR"/>
        </a:p>
      </dgm:t>
    </dgm:pt>
    <dgm:pt modelId="{196635C8-BDF0-431E-8419-6636E489205A}" type="pres">
      <dgm:prSet presAssocID="{3CCE1AB1-CD57-4A1C-8DFE-FD6AFF9C172B}" presName="imageaccent9" presStyleCnt="0"/>
      <dgm:spPr/>
    </dgm:pt>
    <dgm:pt modelId="{92E26F54-C92E-464B-A5B8-6D4F8810A18A}" type="pres">
      <dgm:prSet presAssocID="{3CCE1AB1-CD57-4A1C-8DFE-FD6AFF9C172B}" presName="accentRepeatNode" presStyleLbl="solidAlignAcc1" presStyleIdx="17" presStyleCnt="18"/>
      <dgm:spPr/>
    </dgm:pt>
  </dgm:ptLst>
  <dgm:cxnLst>
    <dgm:cxn modelId="{0C08DCC0-654A-4B22-9DC0-1494001304F0}" srcId="{1D4444E1-8E6C-4160-BEE6-E473A2C105F2}" destId="{88D87978-8A41-4402-9430-B848C858C8F7}" srcOrd="8" destOrd="0" parTransId="{EBCD9C11-E9DE-432C-ADAC-2739C2CC91BC}" sibTransId="{3CCE1AB1-CD57-4A1C-8DFE-FD6AFF9C172B}"/>
    <dgm:cxn modelId="{A98C477F-9E50-462A-A154-66E4DEA43B61}" type="presOf" srcId="{5E191EF0-F2CB-4609-8618-5C8214E98B28}" destId="{8028DCA3-DA8E-455F-8936-D551747EB183}" srcOrd="0" destOrd="0" presId="urn:microsoft.com/office/officeart/2008/layout/HexagonCluster"/>
    <dgm:cxn modelId="{DC5C4F0B-81AF-4B50-96FA-F3EA5C070620}" srcId="{1D4444E1-8E6C-4160-BEE6-E473A2C105F2}" destId="{25054EC5-5949-4018-A4EE-8FDC13F94845}" srcOrd="5" destOrd="0" parTransId="{A709B8ED-A61D-4FFD-892B-7E77B77AC510}" sibTransId="{9A5C5983-1820-464D-8D68-71F7A4A55A02}"/>
    <dgm:cxn modelId="{AFAC48DD-79DF-4C3C-8EF9-D978B7A57B4F}" type="presOf" srcId="{88D87978-8A41-4402-9430-B848C858C8F7}" destId="{F9F7DD2D-7CB6-4F3B-AB12-FBDA5F2A7134}" srcOrd="0" destOrd="0" presId="urn:microsoft.com/office/officeart/2008/layout/HexagonCluster"/>
    <dgm:cxn modelId="{4DD8284D-8E52-4B11-BCDC-743F2A86CDD5}" type="presOf" srcId="{1A1D63AD-C8E3-4AF8-8D9C-09D0B48A04F4}" destId="{F9019167-747E-4100-8C20-A1E5919C7F2B}" srcOrd="0" destOrd="0" presId="urn:microsoft.com/office/officeart/2008/layout/HexagonCluster"/>
    <dgm:cxn modelId="{4FFDE451-B792-450B-AA16-54F17450E426}" type="presOf" srcId="{926AC571-FDB5-453A-9905-851CFBDBBE98}" destId="{C216249F-CC50-4C3B-A7FA-F8B461D67149}" srcOrd="0" destOrd="0" presId="urn:microsoft.com/office/officeart/2008/layout/HexagonCluster"/>
    <dgm:cxn modelId="{899A134E-FEFE-46B3-9F2A-4466EF8DF811}" type="presOf" srcId="{83CB91DA-0CB0-498C-8362-72C8CF06FA89}" destId="{B997A89A-28E6-4B63-A13A-7A9520A8C7BC}" srcOrd="0" destOrd="0" presId="urn:microsoft.com/office/officeart/2008/layout/HexagonCluster"/>
    <dgm:cxn modelId="{FB542830-0063-4AF0-9353-3302342F1315}" type="presOf" srcId="{FD29D5D7-63DE-4565-8316-394F953EC117}" destId="{B28492BC-335C-47EF-8D59-3196308D454F}" srcOrd="0" destOrd="0" presId="urn:microsoft.com/office/officeart/2008/layout/HexagonCluster"/>
    <dgm:cxn modelId="{5FFFE0A2-5BB0-44BC-9873-F4C84B9F5186}" type="presOf" srcId="{44F672F4-39B1-4702-B9AB-68C3C53202B0}" destId="{63E140B9-22ED-424C-A435-F0626F413825}" srcOrd="0" destOrd="0" presId="urn:microsoft.com/office/officeart/2008/layout/HexagonCluster"/>
    <dgm:cxn modelId="{183CBD7C-BA47-4EE7-89B3-2DF86D2C767C}" type="presOf" srcId="{551F68CC-A21F-4398-871F-C7DD64827949}" destId="{2B400FEA-0704-44E8-B319-44DB768A3CC0}" srcOrd="0" destOrd="0" presId="urn:microsoft.com/office/officeart/2008/layout/HexagonCluster"/>
    <dgm:cxn modelId="{AAF47838-991E-455B-9820-FC3346954091}" type="presOf" srcId="{A14DD27C-C676-44B6-BC16-64334A0F9FC3}" destId="{45921792-DC85-437A-AC9E-1F6733D95BB8}" srcOrd="0" destOrd="0" presId="urn:microsoft.com/office/officeart/2008/layout/HexagonCluster"/>
    <dgm:cxn modelId="{A34ABA46-2DBB-4D1F-A769-2E2CF0723706}" type="presOf" srcId="{A86B933C-7C46-4C9D-B924-F05FB0524A19}" destId="{499C5CC9-FA12-49DF-8EF5-F407DA04FD01}" srcOrd="0" destOrd="0" presId="urn:microsoft.com/office/officeart/2008/layout/HexagonCluster"/>
    <dgm:cxn modelId="{A82C9F67-69ED-415D-85EA-8E750B58084F}" srcId="{1D4444E1-8E6C-4160-BEE6-E473A2C105F2}" destId="{EF18EFA2-BAF3-40B0-9FA3-907E8CFD9DD4}" srcOrd="4" destOrd="0" parTransId="{E0CF4323-1F5C-476A-A1B7-3DEE3E97C666}" sibTransId="{926AC571-FDB5-453A-9905-851CFBDBBE98}"/>
    <dgm:cxn modelId="{D7D92035-233D-4749-BCAB-DBD1E318806A}" type="presOf" srcId="{1D4444E1-8E6C-4160-BEE6-E473A2C105F2}" destId="{E2C3527F-079B-4EFE-B5A4-20A485A11E8B}" srcOrd="0" destOrd="0" presId="urn:microsoft.com/office/officeart/2008/layout/HexagonCluster"/>
    <dgm:cxn modelId="{5B821271-37F0-4162-8550-45C0CB6A24CA}" srcId="{1D4444E1-8E6C-4160-BEE6-E473A2C105F2}" destId="{551F68CC-A21F-4398-871F-C7DD64827949}" srcOrd="6" destOrd="0" parTransId="{1B00E63B-2579-40CF-9349-7D098923A696}" sibTransId="{83CB91DA-0CB0-498C-8362-72C8CF06FA89}"/>
    <dgm:cxn modelId="{567097DC-BA6A-4BE5-92C0-2CFD3CC90E5C}" type="presOf" srcId="{9A5C5983-1820-464D-8D68-71F7A4A55A02}" destId="{A4C7A931-44E5-4341-9376-33316F2769E8}" srcOrd="0" destOrd="0" presId="urn:microsoft.com/office/officeart/2008/layout/HexagonCluster"/>
    <dgm:cxn modelId="{360A8F8A-44FD-4D22-AB4F-7A1D026ABE27}" type="presOf" srcId="{3CCE1AB1-CD57-4A1C-8DFE-FD6AFF9C172B}" destId="{1374249C-5D69-47CF-9B1B-F3CF7B00A383}" srcOrd="0" destOrd="0" presId="urn:microsoft.com/office/officeart/2008/layout/HexagonCluster"/>
    <dgm:cxn modelId="{48399A60-B3D4-43F8-92E1-C65B4FE3D4DA}" srcId="{1D4444E1-8E6C-4160-BEE6-E473A2C105F2}" destId="{478F3694-5B00-48CE-9572-1B0F8A386B66}" srcOrd="0" destOrd="0" parTransId="{9BF84930-295A-4AD2-BD68-0E84E1BD855B}" sibTransId="{5E191EF0-F2CB-4609-8618-5C8214E98B28}"/>
    <dgm:cxn modelId="{857E96FD-5299-4B41-8C28-CE8D8ECBEC0C}" srcId="{1D4444E1-8E6C-4160-BEE6-E473A2C105F2}" destId="{19FC4EB8-115D-4091-95FB-3804E9E0034D}" srcOrd="1" destOrd="0" parTransId="{F960742C-0BFD-4F2A-92F5-59AA857D1773}" sibTransId="{1A1D63AD-C8E3-4AF8-8D9C-09D0B48A04F4}"/>
    <dgm:cxn modelId="{FC33BABA-1122-46AF-B371-92F04F1C0AB0}" srcId="{1D4444E1-8E6C-4160-BEE6-E473A2C105F2}" destId="{FD29D5D7-63DE-4565-8316-394F953EC117}" srcOrd="2" destOrd="0" parTransId="{311FE05D-B4D9-4617-90AA-D1D1877DDF14}" sibTransId="{AD845FC3-5C4C-491B-8679-085BCBE4C804}"/>
    <dgm:cxn modelId="{00547E98-6351-4BA4-A427-737CC69E91A4}" type="presOf" srcId="{EF18EFA2-BAF3-40B0-9FA3-907E8CFD9DD4}" destId="{2922373B-AAE5-4327-A67E-E999591D3961}" srcOrd="0" destOrd="0" presId="urn:microsoft.com/office/officeart/2008/layout/HexagonCluster"/>
    <dgm:cxn modelId="{107BAE92-BE55-44E0-8C80-AFB74C19D80C}" type="presOf" srcId="{478F3694-5B00-48CE-9572-1B0F8A386B66}" destId="{A6C34048-D9F6-4787-85B4-85FF07C723E7}" srcOrd="0" destOrd="0" presId="urn:microsoft.com/office/officeart/2008/layout/HexagonCluster"/>
    <dgm:cxn modelId="{8481CEC6-1019-4398-B84D-E97F092F36DD}" type="presOf" srcId="{AD845FC3-5C4C-491B-8679-085BCBE4C804}" destId="{51A49107-DE24-4E88-ADE5-2814D022A06B}" srcOrd="0" destOrd="0" presId="urn:microsoft.com/office/officeart/2008/layout/HexagonCluster"/>
    <dgm:cxn modelId="{A387396E-97A5-4B29-A71E-51D47E6B5A96}" srcId="{1D4444E1-8E6C-4160-BEE6-E473A2C105F2}" destId="{A14DD27C-C676-44B6-BC16-64334A0F9FC3}" srcOrd="3" destOrd="0" parTransId="{FFA28AF9-5E98-4265-9453-2D83A6735799}" sibTransId="{F6F83A6D-637B-4BD4-B419-8A4E82BBBF4E}"/>
    <dgm:cxn modelId="{A4724FCA-E27B-4CC5-8565-54F01F5EB623}" type="presOf" srcId="{19FC4EB8-115D-4091-95FB-3804E9E0034D}" destId="{905BD322-D149-4277-B6DA-DDB8955F5CB4}" srcOrd="0" destOrd="0" presId="urn:microsoft.com/office/officeart/2008/layout/HexagonCluster"/>
    <dgm:cxn modelId="{A34C8F73-56A4-4A65-A570-AC582EDB3EED}" srcId="{1D4444E1-8E6C-4160-BEE6-E473A2C105F2}" destId="{A86B933C-7C46-4C9D-B924-F05FB0524A19}" srcOrd="7" destOrd="0" parTransId="{F9BED142-485A-4190-9C51-6E11554675C6}" sibTransId="{44F672F4-39B1-4702-B9AB-68C3C53202B0}"/>
    <dgm:cxn modelId="{A71C35D8-E987-437F-9C88-012DEE5B1072}" type="presOf" srcId="{25054EC5-5949-4018-A4EE-8FDC13F94845}" destId="{4C3D529E-F45D-4F56-8A30-B01CABA4DD3D}" srcOrd="0" destOrd="0" presId="urn:microsoft.com/office/officeart/2008/layout/HexagonCluster"/>
    <dgm:cxn modelId="{F55498D9-0D0C-496B-A076-5CDB0CA0BBF2}" type="presOf" srcId="{F6F83A6D-637B-4BD4-B419-8A4E82BBBF4E}" destId="{DC8CA566-E003-4508-A576-B28A61A7AA21}" srcOrd="0" destOrd="0" presId="urn:microsoft.com/office/officeart/2008/layout/HexagonCluster"/>
    <dgm:cxn modelId="{8BA9F2C6-8497-4EF3-B499-56B1A40B5609}" type="presParOf" srcId="{E2C3527F-079B-4EFE-B5A4-20A485A11E8B}" destId="{45538456-2D4B-450F-8687-6468548B5341}" srcOrd="0" destOrd="0" presId="urn:microsoft.com/office/officeart/2008/layout/HexagonCluster"/>
    <dgm:cxn modelId="{74FA85B2-3DEF-4ABE-999F-9F0BE023CE96}" type="presParOf" srcId="{45538456-2D4B-450F-8687-6468548B5341}" destId="{A6C34048-D9F6-4787-85B4-85FF07C723E7}" srcOrd="0" destOrd="0" presId="urn:microsoft.com/office/officeart/2008/layout/HexagonCluster"/>
    <dgm:cxn modelId="{B30E0034-B8F6-48FC-A586-20AE364AE5A5}" type="presParOf" srcId="{E2C3527F-079B-4EFE-B5A4-20A485A11E8B}" destId="{06AAB136-289E-4B51-A9CE-DAE1F396281D}" srcOrd="1" destOrd="0" presId="urn:microsoft.com/office/officeart/2008/layout/HexagonCluster"/>
    <dgm:cxn modelId="{304BFEC9-9C42-49B2-91EB-D7535F1D11AA}" type="presParOf" srcId="{06AAB136-289E-4B51-A9CE-DAE1F396281D}" destId="{0A756452-F442-4CDC-9571-A79A7B08554F}" srcOrd="0" destOrd="0" presId="urn:microsoft.com/office/officeart/2008/layout/HexagonCluster"/>
    <dgm:cxn modelId="{D62B375D-3472-4F65-A054-BE7859ED87B5}" type="presParOf" srcId="{E2C3527F-079B-4EFE-B5A4-20A485A11E8B}" destId="{373896A1-195E-4EE4-BE78-75C8D6DD366C}" srcOrd="2" destOrd="0" presId="urn:microsoft.com/office/officeart/2008/layout/HexagonCluster"/>
    <dgm:cxn modelId="{63619626-E9C3-43F3-BAF7-3840A3A50E9F}" type="presParOf" srcId="{373896A1-195E-4EE4-BE78-75C8D6DD366C}" destId="{8028DCA3-DA8E-455F-8936-D551747EB183}" srcOrd="0" destOrd="0" presId="urn:microsoft.com/office/officeart/2008/layout/HexagonCluster"/>
    <dgm:cxn modelId="{2046E928-6038-48D4-8316-27A4BB1EBC82}" type="presParOf" srcId="{E2C3527F-079B-4EFE-B5A4-20A485A11E8B}" destId="{EF0B3492-8A77-43EE-BAF5-FE47AD04EF90}" srcOrd="3" destOrd="0" presId="urn:microsoft.com/office/officeart/2008/layout/HexagonCluster"/>
    <dgm:cxn modelId="{86FCFC0E-6442-49F9-A49A-D0803AB22CEA}" type="presParOf" srcId="{EF0B3492-8A77-43EE-BAF5-FE47AD04EF90}" destId="{12D5BA54-69F7-4313-BCC0-2E9CD9119333}" srcOrd="0" destOrd="0" presId="urn:microsoft.com/office/officeart/2008/layout/HexagonCluster"/>
    <dgm:cxn modelId="{0A133642-F37A-47CF-B7E2-4A53B620AB3B}" type="presParOf" srcId="{E2C3527F-079B-4EFE-B5A4-20A485A11E8B}" destId="{D7D9A0EC-855C-4D0D-87BC-7713514939B4}" srcOrd="4" destOrd="0" presId="urn:microsoft.com/office/officeart/2008/layout/HexagonCluster"/>
    <dgm:cxn modelId="{C2F9E255-7CCD-462D-809F-D721AC88A725}" type="presParOf" srcId="{D7D9A0EC-855C-4D0D-87BC-7713514939B4}" destId="{905BD322-D149-4277-B6DA-DDB8955F5CB4}" srcOrd="0" destOrd="0" presId="urn:microsoft.com/office/officeart/2008/layout/HexagonCluster"/>
    <dgm:cxn modelId="{5651748B-4DE0-4138-B1B5-6CA5C7407699}" type="presParOf" srcId="{E2C3527F-079B-4EFE-B5A4-20A485A11E8B}" destId="{02F17DB1-D6C8-44C6-A1D4-ACE10AB02394}" srcOrd="5" destOrd="0" presId="urn:microsoft.com/office/officeart/2008/layout/HexagonCluster"/>
    <dgm:cxn modelId="{AA57350B-896B-43DC-BDF7-2CE8B1E50AC6}" type="presParOf" srcId="{02F17DB1-D6C8-44C6-A1D4-ACE10AB02394}" destId="{EB97275D-7EEB-4452-B269-44A64E613ED9}" srcOrd="0" destOrd="0" presId="urn:microsoft.com/office/officeart/2008/layout/HexagonCluster"/>
    <dgm:cxn modelId="{78CA2D06-4449-474B-80B4-37C794B70D5C}" type="presParOf" srcId="{E2C3527F-079B-4EFE-B5A4-20A485A11E8B}" destId="{A80A1731-6B0F-4236-AED1-904AAE1118B8}" srcOrd="6" destOrd="0" presId="urn:microsoft.com/office/officeart/2008/layout/HexagonCluster"/>
    <dgm:cxn modelId="{126CB1E0-E33C-4CA9-9478-E71DF939F67F}" type="presParOf" srcId="{A80A1731-6B0F-4236-AED1-904AAE1118B8}" destId="{F9019167-747E-4100-8C20-A1E5919C7F2B}" srcOrd="0" destOrd="0" presId="urn:microsoft.com/office/officeart/2008/layout/HexagonCluster"/>
    <dgm:cxn modelId="{67A7501B-AEBD-4EAE-845B-A5B35871C664}" type="presParOf" srcId="{E2C3527F-079B-4EFE-B5A4-20A485A11E8B}" destId="{F6BB4AC9-2100-4726-9A5E-A2276976229F}" srcOrd="7" destOrd="0" presId="urn:microsoft.com/office/officeart/2008/layout/HexagonCluster"/>
    <dgm:cxn modelId="{118372FC-067F-4217-8C65-8D3C82E269AD}" type="presParOf" srcId="{F6BB4AC9-2100-4726-9A5E-A2276976229F}" destId="{B3BDD1C6-1530-4C6A-8C58-D79C3F8D6099}" srcOrd="0" destOrd="0" presId="urn:microsoft.com/office/officeart/2008/layout/HexagonCluster"/>
    <dgm:cxn modelId="{81E41304-1626-4538-927C-14967D30C351}" type="presParOf" srcId="{E2C3527F-079B-4EFE-B5A4-20A485A11E8B}" destId="{426B0B51-D61B-4D77-B747-4D0B570D45A3}" srcOrd="8" destOrd="0" presId="urn:microsoft.com/office/officeart/2008/layout/HexagonCluster"/>
    <dgm:cxn modelId="{D0323CBA-E3B2-429B-8F0C-0371053F9E38}" type="presParOf" srcId="{426B0B51-D61B-4D77-B747-4D0B570D45A3}" destId="{B28492BC-335C-47EF-8D59-3196308D454F}" srcOrd="0" destOrd="0" presId="urn:microsoft.com/office/officeart/2008/layout/HexagonCluster"/>
    <dgm:cxn modelId="{F09AB7AD-BA5C-4254-B042-514E833F1294}" type="presParOf" srcId="{E2C3527F-079B-4EFE-B5A4-20A485A11E8B}" destId="{C0B5ABA9-D452-4D84-8209-5CD38CBC8377}" srcOrd="9" destOrd="0" presId="urn:microsoft.com/office/officeart/2008/layout/HexagonCluster"/>
    <dgm:cxn modelId="{D0467635-9B41-43FA-9525-F13BE746DA38}" type="presParOf" srcId="{C0B5ABA9-D452-4D84-8209-5CD38CBC8377}" destId="{697C369E-7671-4129-A7D7-CA66B2BD1978}" srcOrd="0" destOrd="0" presId="urn:microsoft.com/office/officeart/2008/layout/HexagonCluster"/>
    <dgm:cxn modelId="{205BF19D-3D4D-4AAA-B951-66CA1FBAA515}" type="presParOf" srcId="{E2C3527F-079B-4EFE-B5A4-20A485A11E8B}" destId="{F322BDB1-827E-4349-BA25-8ABE82A11B75}" srcOrd="10" destOrd="0" presId="urn:microsoft.com/office/officeart/2008/layout/HexagonCluster"/>
    <dgm:cxn modelId="{CFBEE66A-C5FA-4CA4-A4D2-14F2E45A936C}" type="presParOf" srcId="{F322BDB1-827E-4349-BA25-8ABE82A11B75}" destId="{51A49107-DE24-4E88-ADE5-2814D022A06B}" srcOrd="0" destOrd="0" presId="urn:microsoft.com/office/officeart/2008/layout/HexagonCluster"/>
    <dgm:cxn modelId="{EAEF73EE-83B2-4F0C-A4A6-54A14D8E71A6}" type="presParOf" srcId="{E2C3527F-079B-4EFE-B5A4-20A485A11E8B}" destId="{86E91A11-9EA9-4AF1-9C0A-334CB02C0D70}" srcOrd="11" destOrd="0" presId="urn:microsoft.com/office/officeart/2008/layout/HexagonCluster"/>
    <dgm:cxn modelId="{6B7BE4E9-1028-49DF-8F89-98585861245E}" type="presParOf" srcId="{86E91A11-9EA9-4AF1-9C0A-334CB02C0D70}" destId="{9382BCC4-9440-4FFD-A36B-5A0D8B12C041}" srcOrd="0" destOrd="0" presId="urn:microsoft.com/office/officeart/2008/layout/HexagonCluster"/>
    <dgm:cxn modelId="{6D314B0F-1F10-4CD0-BACE-188448564EF8}" type="presParOf" srcId="{E2C3527F-079B-4EFE-B5A4-20A485A11E8B}" destId="{44B92A23-185A-4E0A-A684-0F307F0014F4}" srcOrd="12" destOrd="0" presId="urn:microsoft.com/office/officeart/2008/layout/HexagonCluster"/>
    <dgm:cxn modelId="{9B1AFB8A-D0A7-48EF-8FE9-2A3F6BFF6576}" type="presParOf" srcId="{44B92A23-185A-4E0A-A684-0F307F0014F4}" destId="{45921792-DC85-437A-AC9E-1F6733D95BB8}" srcOrd="0" destOrd="0" presId="urn:microsoft.com/office/officeart/2008/layout/HexagonCluster"/>
    <dgm:cxn modelId="{FE5DCDCB-74AF-4C80-9C64-F34D04DD679C}" type="presParOf" srcId="{E2C3527F-079B-4EFE-B5A4-20A485A11E8B}" destId="{CF42455A-E091-46D5-BEE9-223F18343E37}" srcOrd="13" destOrd="0" presId="urn:microsoft.com/office/officeart/2008/layout/HexagonCluster"/>
    <dgm:cxn modelId="{F0FCFF02-01B7-43A4-9BD6-6029ABC169D2}" type="presParOf" srcId="{CF42455A-E091-46D5-BEE9-223F18343E37}" destId="{23A319ED-D942-4FFF-A3B6-FB4914DBABB9}" srcOrd="0" destOrd="0" presId="urn:microsoft.com/office/officeart/2008/layout/HexagonCluster"/>
    <dgm:cxn modelId="{9E1E694E-DF53-4EDA-A4ED-EA4703B7F776}" type="presParOf" srcId="{E2C3527F-079B-4EFE-B5A4-20A485A11E8B}" destId="{DB23D487-2F9F-48B7-82B5-4836BA934A7C}" srcOrd="14" destOrd="0" presId="urn:microsoft.com/office/officeart/2008/layout/HexagonCluster"/>
    <dgm:cxn modelId="{8657CA08-238A-41DB-858B-A131644C4356}" type="presParOf" srcId="{DB23D487-2F9F-48B7-82B5-4836BA934A7C}" destId="{DC8CA566-E003-4508-A576-B28A61A7AA21}" srcOrd="0" destOrd="0" presId="urn:microsoft.com/office/officeart/2008/layout/HexagonCluster"/>
    <dgm:cxn modelId="{B0B5ADE3-CA9A-497E-8444-2ED53E40FE4E}" type="presParOf" srcId="{E2C3527F-079B-4EFE-B5A4-20A485A11E8B}" destId="{171159F2-334B-40A4-9CBA-EDF85BF16B64}" srcOrd="15" destOrd="0" presId="urn:microsoft.com/office/officeart/2008/layout/HexagonCluster"/>
    <dgm:cxn modelId="{8EC47D3E-1407-4E28-9C0E-FB8ECE2D32AF}" type="presParOf" srcId="{171159F2-334B-40A4-9CBA-EDF85BF16B64}" destId="{C7145EAE-02E0-418B-BF2B-DA00DDFA10F5}" srcOrd="0" destOrd="0" presId="urn:microsoft.com/office/officeart/2008/layout/HexagonCluster"/>
    <dgm:cxn modelId="{1B5A0C6F-8A74-4006-8541-F7B4FF82AD37}" type="presParOf" srcId="{E2C3527F-079B-4EFE-B5A4-20A485A11E8B}" destId="{7D332FF3-8A6A-461F-A6D5-018CAFC9D3CB}" srcOrd="16" destOrd="0" presId="urn:microsoft.com/office/officeart/2008/layout/HexagonCluster"/>
    <dgm:cxn modelId="{0C1FC991-F822-4326-B3D4-396C5C81888B}" type="presParOf" srcId="{7D332FF3-8A6A-461F-A6D5-018CAFC9D3CB}" destId="{2922373B-AAE5-4327-A67E-E999591D3961}" srcOrd="0" destOrd="0" presId="urn:microsoft.com/office/officeart/2008/layout/HexagonCluster"/>
    <dgm:cxn modelId="{C22EAD28-47FA-467F-95E2-C4FEB59FF38E}" type="presParOf" srcId="{E2C3527F-079B-4EFE-B5A4-20A485A11E8B}" destId="{FDFED16F-E907-417F-9776-112913306C87}" srcOrd="17" destOrd="0" presId="urn:microsoft.com/office/officeart/2008/layout/HexagonCluster"/>
    <dgm:cxn modelId="{CE61236F-72AF-4BA1-BCC1-5C91E8801ED6}" type="presParOf" srcId="{FDFED16F-E907-417F-9776-112913306C87}" destId="{3B7C0117-11DB-4334-A5B2-63D37862658E}" srcOrd="0" destOrd="0" presId="urn:microsoft.com/office/officeart/2008/layout/HexagonCluster"/>
    <dgm:cxn modelId="{77689769-1221-438C-99B0-4087F28AA2A2}" type="presParOf" srcId="{E2C3527F-079B-4EFE-B5A4-20A485A11E8B}" destId="{459652FF-0025-4238-ADC5-2553B30C0087}" srcOrd="18" destOrd="0" presId="urn:microsoft.com/office/officeart/2008/layout/HexagonCluster"/>
    <dgm:cxn modelId="{5601194B-2529-4741-B9FA-30775E22F7D3}" type="presParOf" srcId="{459652FF-0025-4238-ADC5-2553B30C0087}" destId="{C216249F-CC50-4C3B-A7FA-F8B461D67149}" srcOrd="0" destOrd="0" presId="urn:microsoft.com/office/officeart/2008/layout/HexagonCluster"/>
    <dgm:cxn modelId="{1C9A95E3-50A0-4CD5-99E9-0ECDFEC05481}" type="presParOf" srcId="{E2C3527F-079B-4EFE-B5A4-20A485A11E8B}" destId="{8BADC7DC-73DB-44D1-BB80-2754B8BAA09C}" srcOrd="19" destOrd="0" presId="urn:microsoft.com/office/officeart/2008/layout/HexagonCluster"/>
    <dgm:cxn modelId="{716CE722-49F3-402E-AAF7-84D5E566EBCD}" type="presParOf" srcId="{8BADC7DC-73DB-44D1-BB80-2754B8BAA09C}" destId="{0DA3AC92-16FC-4E60-8281-34D7A95BC073}" srcOrd="0" destOrd="0" presId="urn:microsoft.com/office/officeart/2008/layout/HexagonCluster"/>
    <dgm:cxn modelId="{954CAD73-FCE4-4531-A7E2-8FA1D278A2A1}" type="presParOf" srcId="{E2C3527F-079B-4EFE-B5A4-20A485A11E8B}" destId="{61EDB8AB-12BD-481E-BA42-79C672B42E8E}" srcOrd="20" destOrd="0" presId="urn:microsoft.com/office/officeart/2008/layout/HexagonCluster"/>
    <dgm:cxn modelId="{8E70F498-9D19-4171-BBF8-577F73CE0BC3}" type="presParOf" srcId="{61EDB8AB-12BD-481E-BA42-79C672B42E8E}" destId="{4C3D529E-F45D-4F56-8A30-B01CABA4DD3D}" srcOrd="0" destOrd="0" presId="urn:microsoft.com/office/officeart/2008/layout/HexagonCluster"/>
    <dgm:cxn modelId="{CCACDCA7-D044-458B-8280-E9DB8BCF146B}" type="presParOf" srcId="{E2C3527F-079B-4EFE-B5A4-20A485A11E8B}" destId="{F2F3796C-9FFA-42A3-81BA-0409C878A511}" srcOrd="21" destOrd="0" presId="urn:microsoft.com/office/officeart/2008/layout/HexagonCluster"/>
    <dgm:cxn modelId="{CE56B047-5040-4F31-96E7-777C2E13D233}" type="presParOf" srcId="{F2F3796C-9FFA-42A3-81BA-0409C878A511}" destId="{1F5785ED-C0F7-4E8B-AB58-416B80420027}" srcOrd="0" destOrd="0" presId="urn:microsoft.com/office/officeart/2008/layout/HexagonCluster"/>
    <dgm:cxn modelId="{2DFAD6B9-13E1-4B4B-BAD0-6EA5572C6415}" type="presParOf" srcId="{E2C3527F-079B-4EFE-B5A4-20A485A11E8B}" destId="{05EC4BB4-D7BA-4BC4-9921-CFB302E8F267}" srcOrd="22" destOrd="0" presId="urn:microsoft.com/office/officeart/2008/layout/HexagonCluster"/>
    <dgm:cxn modelId="{8C7DAE7B-3711-428B-8D35-6AD64272B2C7}" type="presParOf" srcId="{05EC4BB4-D7BA-4BC4-9921-CFB302E8F267}" destId="{A4C7A931-44E5-4341-9376-33316F2769E8}" srcOrd="0" destOrd="0" presId="urn:microsoft.com/office/officeart/2008/layout/HexagonCluster"/>
    <dgm:cxn modelId="{CD541DCB-E3C5-4BFA-802A-C5A4FBEEB04B}" type="presParOf" srcId="{E2C3527F-079B-4EFE-B5A4-20A485A11E8B}" destId="{9C6FEB33-9289-45F1-B60F-F12EA4CD6779}" srcOrd="23" destOrd="0" presId="urn:microsoft.com/office/officeart/2008/layout/HexagonCluster"/>
    <dgm:cxn modelId="{11FC5348-A05B-403E-9402-1571947651B0}" type="presParOf" srcId="{9C6FEB33-9289-45F1-B60F-F12EA4CD6779}" destId="{10FC3E20-5644-4A3A-A916-6779AC9446E5}" srcOrd="0" destOrd="0" presId="urn:microsoft.com/office/officeart/2008/layout/HexagonCluster"/>
    <dgm:cxn modelId="{98E32C74-919C-4869-A67A-89ACAE9F5115}" type="presParOf" srcId="{E2C3527F-079B-4EFE-B5A4-20A485A11E8B}" destId="{F11EB54B-29B0-4D38-B017-85A4A83F9532}" srcOrd="24" destOrd="0" presId="urn:microsoft.com/office/officeart/2008/layout/HexagonCluster"/>
    <dgm:cxn modelId="{DDD2F9D0-FC99-4609-8DFF-1644EA333C9D}" type="presParOf" srcId="{F11EB54B-29B0-4D38-B017-85A4A83F9532}" destId="{2B400FEA-0704-44E8-B319-44DB768A3CC0}" srcOrd="0" destOrd="0" presId="urn:microsoft.com/office/officeart/2008/layout/HexagonCluster"/>
    <dgm:cxn modelId="{159589A5-1C15-4B2B-AB9C-8B16861B3F91}" type="presParOf" srcId="{E2C3527F-079B-4EFE-B5A4-20A485A11E8B}" destId="{1756EE9D-FD50-4531-9371-C338697A4EA9}" srcOrd="25" destOrd="0" presId="urn:microsoft.com/office/officeart/2008/layout/HexagonCluster"/>
    <dgm:cxn modelId="{36F429FA-ACA4-4283-848B-118EED78B113}" type="presParOf" srcId="{1756EE9D-FD50-4531-9371-C338697A4EA9}" destId="{FB20DF12-0BBF-4AAE-94AD-CFF804CB1109}" srcOrd="0" destOrd="0" presId="urn:microsoft.com/office/officeart/2008/layout/HexagonCluster"/>
    <dgm:cxn modelId="{2E8C1284-16FB-4F4C-9C3E-0CB4E575541A}" type="presParOf" srcId="{E2C3527F-079B-4EFE-B5A4-20A485A11E8B}" destId="{0F77F0C4-FE6C-42E1-9E61-6520F4031110}" srcOrd="26" destOrd="0" presId="urn:microsoft.com/office/officeart/2008/layout/HexagonCluster"/>
    <dgm:cxn modelId="{95E975EF-8398-411B-806D-81AD692B0736}" type="presParOf" srcId="{0F77F0C4-FE6C-42E1-9E61-6520F4031110}" destId="{B997A89A-28E6-4B63-A13A-7A9520A8C7BC}" srcOrd="0" destOrd="0" presId="urn:microsoft.com/office/officeart/2008/layout/HexagonCluster"/>
    <dgm:cxn modelId="{D66EE9A6-3EF2-4864-8DA3-F7E5970F78E8}" type="presParOf" srcId="{E2C3527F-079B-4EFE-B5A4-20A485A11E8B}" destId="{8DDE2302-EB36-480E-9425-F77C4623768A}" srcOrd="27" destOrd="0" presId="urn:microsoft.com/office/officeart/2008/layout/HexagonCluster"/>
    <dgm:cxn modelId="{1E9B432D-0BB5-4793-AE91-FFA2FC573EF1}" type="presParOf" srcId="{8DDE2302-EB36-480E-9425-F77C4623768A}" destId="{3C8C6E6C-C074-4B1E-BD15-63A00F350145}" srcOrd="0" destOrd="0" presId="urn:microsoft.com/office/officeart/2008/layout/HexagonCluster"/>
    <dgm:cxn modelId="{AE536C54-DE0E-4A86-A1C7-C1B72B964CFD}" type="presParOf" srcId="{E2C3527F-079B-4EFE-B5A4-20A485A11E8B}" destId="{A1FF028E-EF17-486B-B64E-C0B52C2ED3C0}" srcOrd="28" destOrd="0" presId="urn:microsoft.com/office/officeart/2008/layout/HexagonCluster"/>
    <dgm:cxn modelId="{4B89E6E5-476F-4FC8-862E-FF3C42579462}" type="presParOf" srcId="{A1FF028E-EF17-486B-B64E-C0B52C2ED3C0}" destId="{499C5CC9-FA12-49DF-8EF5-F407DA04FD01}" srcOrd="0" destOrd="0" presId="urn:microsoft.com/office/officeart/2008/layout/HexagonCluster"/>
    <dgm:cxn modelId="{8B2F7485-F97A-4DCE-9150-CE2D8A04564B}" type="presParOf" srcId="{E2C3527F-079B-4EFE-B5A4-20A485A11E8B}" destId="{8454727D-1AD3-4616-84EF-87F584D04456}" srcOrd="29" destOrd="0" presId="urn:microsoft.com/office/officeart/2008/layout/HexagonCluster"/>
    <dgm:cxn modelId="{0DC00404-BD30-478A-8AEC-EB2CDA34D8F6}" type="presParOf" srcId="{8454727D-1AD3-4616-84EF-87F584D04456}" destId="{95972F85-C226-465A-BB86-0F4316CDA9B7}" srcOrd="0" destOrd="0" presId="urn:microsoft.com/office/officeart/2008/layout/HexagonCluster"/>
    <dgm:cxn modelId="{2443C0B6-2721-450E-9622-92D4C50873D0}" type="presParOf" srcId="{E2C3527F-079B-4EFE-B5A4-20A485A11E8B}" destId="{813D44D2-6EFA-426A-BE86-92AB73942390}" srcOrd="30" destOrd="0" presId="urn:microsoft.com/office/officeart/2008/layout/HexagonCluster"/>
    <dgm:cxn modelId="{74E7D558-14E7-47C5-964A-40C932ADF46A}" type="presParOf" srcId="{813D44D2-6EFA-426A-BE86-92AB73942390}" destId="{63E140B9-22ED-424C-A435-F0626F413825}" srcOrd="0" destOrd="0" presId="urn:microsoft.com/office/officeart/2008/layout/HexagonCluster"/>
    <dgm:cxn modelId="{67BF93B9-D43A-4101-AB70-E15981152B3E}" type="presParOf" srcId="{E2C3527F-079B-4EFE-B5A4-20A485A11E8B}" destId="{0D59C0DC-1DDE-4CEA-8571-6284B54CB691}" srcOrd="31" destOrd="0" presId="urn:microsoft.com/office/officeart/2008/layout/HexagonCluster"/>
    <dgm:cxn modelId="{C449C458-8D00-4F23-B894-99E99C6348A0}" type="presParOf" srcId="{0D59C0DC-1DDE-4CEA-8571-6284B54CB691}" destId="{040D7A25-2F9F-4D3A-A685-16A97B626063}" srcOrd="0" destOrd="0" presId="urn:microsoft.com/office/officeart/2008/layout/HexagonCluster"/>
    <dgm:cxn modelId="{6BF93D25-B0FC-49D7-B236-A4160A39E13E}" type="presParOf" srcId="{E2C3527F-079B-4EFE-B5A4-20A485A11E8B}" destId="{32DF07E8-AB04-49A6-95F6-851A326A2860}" srcOrd="32" destOrd="0" presId="urn:microsoft.com/office/officeart/2008/layout/HexagonCluster"/>
    <dgm:cxn modelId="{516F993B-2BA9-4521-B593-186FD3F81F49}" type="presParOf" srcId="{32DF07E8-AB04-49A6-95F6-851A326A2860}" destId="{F9F7DD2D-7CB6-4F3B-AB12-FBDA5F2A7134}" srcOrd="0" destOrd="0" presId="urn:microsoft.com/office/officeart/2008/layout/HexagonCluster"/>
    <dgm:cxn modelId="{405576A6-1608-40E4-AB6C-3C2AE9EAE5F5}" type="presParOf" srcId="{E2C3527F-079B-4EFE-B5A4-20A485A11E8B}" destId="{A72CE347-072C-429F-9387-4E3C10462A32}" srcOrd="33" destOrd="0" presId="urn:microsoft.com/office/officeart/2008/layout/HexagonCluster"/>
    <dgm:cxn modelId="{12120A4E-BDFB-4F7E-852C-3A26D8C2C539}" type="presParOf" srcId="{A72CE347-072C-429F-9387-4E3C10462A32}" destId="{F1C57DC5-D0B0-47F3-94C2-114E19F61842}" srcOrd="0" destOrd="0" presId="urn:microsoft.com/office/officeart/2008/layout/HexagonCluster"/>
    <dgm:cxn modelId="{42B88096-C7FB-4B33-B0F3-12151E2C396F}" type="presParOf" srcId="{E2C3527F-079B-4EFE-B5A4-20A485A11E8B}" destId="{FA54EED2-01D0-47C0-AF33-B8F93DD08927}" srcOrd="34" destOrd="0" presId="urn:microsoft.com/office/officeart/2008/layout/HexagonCluster"/>
    <dgm:cxn modelId="{C68BC861-5C10-4F78-81C6-25AD8662B9A5}" type="presParOf" srcId="{FA54EED2-01D0-47C0-AF33-B8F93DD08927}" destId="{1374249C-5D69-47CF-9B1B-F3CF7B00A383}" srcOrd="0" destOrd="0" presId="urn:microsoft.com/office/officeart/2008/layout/HexagonCluster"/>
    <dgm:cxn modelId="{73EA223A-3A95-471B-A45E-818D26903D26}" type="presParOf" srcId="{E2C3527F-079B-4EFE-B5A4-20A485A11E8B}" destId="{196635C8-BDF0-431E-8419-6636E489205A}" srcOrd="35" destOrd="0" presId="urn:microsoft.com/office/officeart/2008/layout/HexagonCluster"/>
    <dgm:cxn modelId="{37B3D24F-635A-44D3-B999-FEF122A3893F}" type="presParOf" srcId="{196635C8-BDF0-431E-8419-6636E489205A}" destId="{92E26F54-C92E-464B-A5B8-6D4F8810A18A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34048-D9F6-4787-85B4-85FF07C723E7}">
      <dsp:nvSpPr>
        <dsp:cNvPr id="0" name=""/>
        <dsp:cNvSpPr/>
      </dsp:nvSpPr>
      <dsp:spPr>
        <a:xfrm>
          <a:off x="2050689" y="2096447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800" kern="1200" dirty="0"/>
        </a:p>
      </dsp:txBody>
      <dsp:txXfrm>
        <a:off x="2278318" y="2291836"/>
        <a:ext cx="1014605" cy="870906"/>
      </dsp:txXfrm>
    </dsp:sp>
    <dsp:sp modelId="{0A756452-F442-4CDC-9571-A79A7B08554F}">
      <dsp:nvSpPr>
        <dsp:cNvPr id="0" name=""/>
        <dsp:cNvSpPr/>
      </dsp:nvSpPr>
      <dsp:spPr>
        <a:xfrm>
          <a:off x="2086009" y="2660746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28DCA3-DA8E-455F-8936-D551747EB183}">
      <dsp:nvSpPr>
        <dsp:cNvPr id="0" name=""/>
        <dsp:cNvSpPr/>
      </dsp:nvSpPr>
      <dsp:spPr>
        <a:xfrm>
          <a:off x="720674" y="1415489"/>
          <a:ext cx="1469863" cy="126168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D5BA54-69F7-4313-BCC0-2E9CD9119333}">
      <dsp:nvSpPr>
        <dsp:cNvPr id="0" name=""/>
        <dsp:cNvSpPr/>
      </dsp:nvSpPr>
      <dsp:spPr>
        <a:xfrm>
          <a:off x="1792579" y="2493317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BD322-D149-4277-B6DA-DDB8955F5CB4}">
      <dsp:nvSpPr>
        <dsp:cNvPr id="0" name=""/>
        <dsp:cNvSpPr/>
      </dsp:nvSpPr>
      <dsp:spPr>
        <a:xfrm>
          <a:off x="3315876" y="1395246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6040" rIns="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200" kern="1200"/>
        </a:p>
      </dsp:txBody>
      <dsp:txXfrm>
        <a:off x="3543505" y="1590635"/>
        <a:ext cx="1014605" cy="870906"/>
      </dsp:txXfrm>
    </dsp:sp>
    <dsp:sp modelId="{EB97275D-7EEB-4452-B269-44A64E613ED9}">
      <dsp:nvSpPr>
        <dsp:cNvPr id="0" name=""/>
        <dsp:cNvSpPr/>
      </dsp:nvSpPr>
      <dsp:spPr>
        <a:xfrm>
          <a:off x="4327483" y="2486639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019167-747E-4100-8C20-A1E5919C7F2B}">
      <dsp:nvSpPr>
        <dsp:cNvPr id="0" name=""/>
        <dsp:cNvSpPr/>
      </dsp:nvSpPr>
      <dsp:spPr>
        <a:xfrm>
          <a:off x="4580158" y="2094062"/>
          <a:ext cx="1469863" cy="126168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DD1C6-1530-4C6A-8C58-D79C3F8D6099}">
      <dsp:nvSpPr>
        <dsp:cNvPr id="0" name=""/>
        <dsp:cNvSpPr/>
      </dsp:nvSpPr>
      <dsp:spPr>
        <a:xfrm>
          <a:off x="4615478" y="2655499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492BC-335C-47EF-8D59-3196308D454F}">
      <dsp:nvSpPr>
        <dsp:cNvPr id="0" name=""/>
        <dsp:cNvSpPr/>
      </dsp:nvSpPr>
      <dsp:spPr>
        <a:xfrm>
          <a:off x="2050689" y="701677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6040" rIns="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200" kern="1200" dirty="0"/>
        </a:p>
      </dsp:txBody>
      <dsp:txXfrm>
        <a:off x="2278318" y="897066"/>
        <a:ext cx="1014605" cy="870906"/>
      </dsp:txXfrm>
    </dsp:sp>
    <dsp:sp modelId="{697C369E-7671-4129-A7D7-CA66B2BD1978}">
      <dsp:nvSpPr>
        <dsp:cNvPr id="0" name=""/>
        <dsp:cNvSpPr/>
      </dsp:nvSpPr>
      <dsp:spPr>
        <a:xfrm>
          <a:off x="3051427" y="718850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49107-DE24-4E88-ADE5-2814D022A06B}">
      <dsp:nvSpPr>
        <dsp:cNvPr id="0" name=""/>
        <dsp:cNvSpPr/>
      </dsp:nvSpPr>
      <dsp:spPr>
        <a:xfrm>
          <a:off x="3315876" y="0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82BCC4-9440-4FFD-A36B-5A0D8B12C041}">
      <dsp:nvSpPr>
        <dsp:cNvPr id="0" name=""/>
        <dsp:cNvSpPr/>
      </dsp:nvSpPr>
      <dsp:spPr>
        <a:xfrm>
          <a:off x="3357536" y="559052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21792-DC85-437A-AC9E-1F6733D95BB8}">
      <dsp:nvSpPr>
        <dsp:cNvPr id="0" name=""/>
        <dsp:cNvSpPr/>
      </dsp:nvSpPr>
      <dsp:spPr>
        <a:xfrm>
          <a:off x="4580158" y="698815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6040" rIns="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200" kern="1200"/>
        </a:p>
      </dsp:txBody>
      <dsp:txXfrm>
        <a:off x="4807787" y="894204"/>
        <a:ext cx="1014605" cy="870906"/>
      </dsp:txXfrm>
    </dsp:sp>
    <dsp:sp modelId="{23A319ED-D942-4FFF-A3B6-FB4914DBABB9}">
      <dsp:nvSpPr>
        <dsp:cNvPr id="0" name=""/>
        <dsp:cNvSpPr/>
      </dsp:nvSpPr>
      <dsp:spPr>
        <a:xfrm>
          <a:off x="5851685" y="1257868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CA566-E003-4508-A576-B28A61A7AA21}">
      <dsp:nvSpPr>
        <dsp:cNvPr id="0" name=""/>
        <dsp:cNvSpPr/>
      </dsp:nvSpPr>
      <dsp:spPr>
        <a:xfrm>
          <a:off x="5844440" y="1408125"/>
          <a:ext cx="1469863" cy="126168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45EAE-02E0-418B-BF2B-DA00DDFA10F5}">
      <dsp:nvSpPr>
        <dsp:cNvPr id="0" name=""/>
        <dsp:cNvSpPr/>
      </dsp:nvSpPr>
      <dsp:spPr>
        <a:xfrm>
          <a:off x="6130624" y="1431021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2373B-AAE5-4327-A67E-E999591D3961}">
      <dsp:nvSpPr>
        <dsp:cNvPr id="0" name=""/>
        <dsp:cNvSpPr/>
      </dsp:nvSpPr>
      <dsp:spPr>
        <a:xfrm>
          <a:off x="5844440" y="13356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6040" rIns="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200" kern="1200"/>
        </a:p>
      </dsp:txBody>
      <dsp:txXfrm>
        <a:off x="6072069" y="208745"/>
        <a:ext cx="1014605" cy="870906"/>
      </dsp:txXfrm>
    </dsp:sp>
    <dsp:sp modelId="{3B7C0117-11DB-4334-A5B2-63D37862658E}">
      <dsp:nvSpPr>
        <dsp:cNvPr id="0" name=""/>
        <dsp:cNvSpPr/>
      </dsp:nvSpPr>
      <dsp:spPr>
        <a:xfrm>
          <a:off x="7115967" y="579086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16249F-CC50-4C3B-A7FA-F8B461D67149}">
      <dsp:nvSpPr>
        <dsp:cNvPr id="0" name=""/>
        <dsp:cNvSpPr/>
      </dsp:nvSpPr>
      <dsp:spPr>
        <a:xfrm>
          <a:off x="7109627" y="717418"/>
          <a:ext cx="1469863" cy="126168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A3AC92-16FC-4E60-8281-34D7A95BC073}">
      <dsp:nvSpPr>
        <dsp:cNvPr id="0" name=""/>
        <dsp:cNvSpPr/>
      </dsp:nvSpPr>
      <dsp:spPr>
        <a:xfrm>
          <a:off x="7402151" y="745562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3D529E-F45D-4F56-8A30-B01CABA4DD3D}">
      <dsp:nvSpPr>
        <dsp:cNvPr id="0" name=""/>
        <dsp:cNvSpPr/>
      </dsp:nvSpPr>
      <dsp:spPr>
        <a:xfrm>
          <a:off x="7109627" y="2110280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6040" rIns="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200" kern="1200"/>
        </a:p>
      </dsp:txBody>
      <dsp:txXfrm>
        <a:off x="7337256" y="2305669"/>
        <a:ext cx="1014605" cy="870906"/>
      </dsp:txXfrm>
    </dsp:sp>
    <dsp:sp modelId="{1F5785ED-C0F7-4E8B-AB58-416B80420027}">
      <dsp:nvSpPr>
        <dsp:cNvPr id="0" name=""/>
        <dsp:cNvSpPr/>
      </dsp:nvSpPr>
      <dsp:spPr>
        <a:xfrm>
          <a:off x="7400340" y="3215506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7A931-44E5-4341-9376-33316F2769E8}">
      <dsp:nvSpPr>
        <dsp:cNvPr id="0" name=""/>
        <dsp:cNvSpPr/>
      </dsp:nvSpPr>
      <dsp:spPr>
        <a:xfrm>
          <a:off x="5844440" y="2800986"/>
          <a:ext cx="1469863" cy="126168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FC3E20-5644-4A3A-A916-6779AC9446E5}">
      <dsp:nvSpPr>
        <dsp:cNvPr id="0" name=""/>
        <dsp:cNvSpPr/>
      </dsp:nvSpPr>
      <dsp:spPr>
        <a:xfrm>
          <a:off x="7127740" y="3354792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400FEA-0704-44E8-B319-44DB768A3CC0}">
      <dsp:nvSpPr>
        <dsp:cNvPr id="0" name=""/>
        <dsp:cNvSpPr/>
      </dsp:nvSpPr>
      <dsp:spPr>
        <a:xfrm>
          <a:off x="3314971" y="2793354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6040" rIns="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200" kern="1200" dirty="0"/>
        </a:p>
      </dsp:txBody>
      <dsp:txXfrm>
        <a:off x="3542600" y="2988743"/>
        <a:ext cx="1014605" cy="870906"/>
      </dsp:txXfrm>
    </dsp:sp>
    <dsp:sp modelId="{FB20DF12-0BBF-4AAE-94AD-CFF804CB1109}">
      <dsp:nvSpPr>
        <dsp:cNvPr id="0" name=""/>
        <dsp:cNvSpPr/>
      </dsp:nvSpPr>
      <dsp:spPr>
        <a:xfrm>
          <a:off x="2696916" y="3572563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7A89A-28E6-4B63-A13A-7A9520A8C7BC}">
      <dsp:nvSpPr>
        <dsp:cNvPr id="0" name=""/>
        <dsp:cNvSpPr/>
      </dsp:nvSpPr>
      <dsp:spPr>
        <a:xfrm>
          <a:off x="2049783" y="3494555"/>
          <a:ext cx="1469863" cy="126168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8C6E6C-C074-4B1E-BD15-63A00F350145}">
      <dsp:nvSpPr>
        <dsp:cNvPr id="0" name=""/>
        <dsp:cNvSpPr/>
      </dsp:nvSpPr>
      <dsp:spPr>
        <a:xfrm>
          <a:off x="3050522" y="3512204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9C5CC9-FA12-49DF-8EF5-F407DA04FD01}">
      <dsp:nvSpPr>
        <dsp:cNvPr id="0" name=""/>
        <dsp:cNvSpPr/>
      </dsp:nvSpPr>
      <dsp:spPr>
        <a:xfrm>
          <a:off x="8367570" y="2817205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6040" rIns="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200" kern="1200"/>
        </a:p>
      </dsp:txBody>
      <dsp:txXfrm>
        <a:off x="8595199" y="3012594"/>
        <a:ext cx="1014605" cy="870906"/>
      </dsp:txXfrm>
    </dsp:sp>
    <dsp:sp modelId="{95972F85-C226-465A-BB86-0F4316CDA9B7}">
      <dsp:nvSpPr>
        <dsp:cNvPr id="0" name=""/>
        <dsp:cNvSpPr/>
      </dsp:nvSpPr>
      <dsp:spPr>
        <a:xfrm>
          <a:off x="8659188" y="3922431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140B9-22ED-424C-A435-F0626F413825}">
      <dsp:nvSpPr>
        <dsp:cNvPr id="0" name=""/>
        <dsp:cNvSpPr/>
      </dsp:nvSpPr>
      <dsp:spPr>
        <a:xfrm>
          <a:off x="7103288" y="3508388"/>
          <a:ext cx="1469863" cy="126168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0D7A25-2F9F-4D3A-A685-16A97B626063}">
      <dsp:nvSpPr>
        <dsp:cNvPr id="0" name=""/>
        <dsp:cNvSpPr/>
      </dsp:nvSpPr>
      <dsp:spPr>
        <a:xfrm>
          <a:off x="8386588" y="4062194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7DD2D-7CB6-4F3B-AB12-FBDA5F2A7134}">
      <dsp:nvSpPr>
        <dsp:cNvPr id="0" name=""/>
        <dsp:cNvSpPr/>
      </dsp:nvSpPr>
      <dsp:spPr>
        <a:xfrm>
          <a:off x="8373004" y="27189"/>
          <a:ext cx="1469863" cy="1261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6040" rIns="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200" kern="1200"/>
        </a:p>
      </dsp:txBody>
      <dsp:txXfrm>
        <a:off x="8600633" y="222578"/>
        <a:ext cx="1014605" cy="870906"/>
      </dsp:txXfrm>
    </dsp:sp>
    <dsp:sp modelId="{F1C57DC5-D0B0-47F3-94C2-114E19F61842}">
      <dsp:nvSpPr>
        <dsp:cNvPr id="0" name=""/>
        <dsp:cNvSpPr/>
      </dsp:nvSpPr>
      <dsp:spPr>
        <a:xfrm>
          <a:off x="9390044" y="1136708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74249C-5D69-47CF-9B1B-F3CF7B00A383}">
      <dsp:nvSpPr>
        <dsp:cNvPr id="0" name=""/>
        <dsp:cNvSpPr/>
      </dsp:nvSpPr>
      <dsp:spPr>
        <a:xfrm>
          <a:off x="8373004" y="1420050"/>
          <a:ext cx="1469863" cy="1261684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4000" b="-54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E26F54-C92E-464B-A5B8-6D4F8810A18A}">
      <dsp:nvSpPr>
        <dsp:cNvPr id="0" name=""/>
        <dsp:cNvSpPr/>
      </dsp:nvSpPr>
      <dsp:spPr>
        <a:xfrm>
          <a:off x="9390044" y="1427682"/>
          <a:ext cx="171167" cy="14787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POLÍCIA CIVIL DO ESTADO DO PIAUÍ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D9D01-C097-434E-8E22-DADB379BA0DC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GRECO - GRUPO DE REPRESSÃO AO CRIME ORGANIZADO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3CC42-4A7E-4C0B-8EE3-51D53B3B4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06034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POLÍCIA CIVIL DO ESTADO DO PIAUÍ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60CDF-B848-4BAC-B497-54D5CBD1E8C6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GRECO - GRUPO DE REPRESSÃO AO CRIME ORGANIZADO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63E7E-4990-4656-BF9F-F92E4E711A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036661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63E7E-4990-4656-BF9F-F92E4E711A83}" type="slidenum">
              <a:rPr lang="pt-BR" smtClean="0"/>
              <a:t>1</a:t>
            </a:fld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680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91E0F-BD4F-4E53-A5A4-C737583C034E}" type="datetime1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11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54D9-BFFC-42B3-9BF8-E96C8B90E241}" type="datetime1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55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237A-422B-4C32-AD41-2F3DAEEAF2CB}" type="datetime1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5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C486-0FC0-4749-B2E5-27E615745AE7}" type="datetime1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36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F41C-3E6B-441A-A382-7AE65E2325A7}" type="datetime1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04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5C2D-9D41-419A-8271-38027FA63798}" type="datetime1">
              <a:rPr lang="pt-BR" smtClean="0"/>
              <a:t>11/07/2017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07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D37B-86B2-4446-B204-4DE6C028BC53}" type="datetime1">
              <a:rPr lang="pt-BR" smtClean="0"/>
              <a:t>11/07/2017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88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8DD1-4FA2-4837-B708-88B7914A09B4}" type="datetime1">
              <a:rPr lang="pt-BR" smtClean="0"/>
              <a:t>11/07/2017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23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6A13-2641-4F80-8F5F-0DE37EAA172E}" type="datetime1">
              <a:rPr lang="pt-BR" smtClean="0"/>
              <a:t>11/07/2017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18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947E-7627-4A1B-912D-28AA359E9A76}" type="datetime1">
              <a:rPr lang="pt-BR" smtClean="0"/>
              <a:t>11/07/2017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494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102D-2F33-4170-B86E-E612FCCAB1B4}" type="datetime1">
              <a:rPr lang="pt-BR" smtClean="0"/>
              <a:t>11/07/2017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57D96-5DCC-4223-9E10-F37849F8DDC2}" type="datetime1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POLÍCIA CIVIL DO ESTADO DO PIAUÍ - GRECO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2C498-A183-4F6B-906F-135A7721C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15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Organização Criminosa</a:t>
            </a:r>
            <a:br>
              <a:rPr lang="pt-BR" b="1" dirty="0" smtClean="0"/>
            </a:br>
            <a:r>
              <a:rPr lang="pt-BR" sz="5600" b="1" dirty="0" smtClean="0"/>
              <a:t>(Assalto a Instituições Bancárias)</a:t>
            </a:r>
            <a:endParaRPr lang="pt-BR" sz="5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08821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Tráfico de Drogas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Porte Ilegal de Arma de Fogo de Uso Restrito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Possuir, detiver, fabricar ou empregar artefato explosivo ou incendiário sem autorização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Comércio Ilegal de Arma de Fogo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Receptação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 smtClean="0"/>
              <a:t>Uso de Documento Falso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* Indiciados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1 - Jairo William Ribeiro dos Santos</a:t>
            </a:r>
          </a:p>
          <a:p>
            <a:pPr marL="0" indent="0">
              <a:buNone/>
            </a:pPr>
            <a:r>
              <a:rPr lang="pt-BR" dirty="0" smtClean="0"/>
              <a:t>2 - </a:t>
            </a:r>
            <a:r>
              <a:rPr lang="pt-BR" dirty="0" err="1" smtClean="0"/>
              <a:t>Kessy</a:t>
            </a:r>
            <a:r>
              <a:rPr lang="pt-BR" dirty="0" smtClean="0"/>
              <a:t> </a:t>
            </a:r>
            <a:r>
              <a:rPr lang="pt-BR" dirty="0" err="1" smtClean="0"/>
              <a:t>Jhony</a:t>
            </a:r>
            <a:r>
              <a:rPr lang="pt-BR" dirty="0" smtClean="0"/>
              <a:t> Freitas Franco</a:t>
            </a:r>
          </a:p>
          <a:p>
            <a:pPr marL="0" indent="0">
              <a:buNone/>
            </a:pPr>
            <a:r>
              <a:rPr lang="pt-BR" dirty="0" smtClean="0"/>
              <a:t>3 - Nilton César Silva Aguiar – vulgo “César do Queijo”</a:t>
            </a:r>
          </a:p>
          <a:p>
            <a:pPr marL="0" indent="0">
              <a:buNone/>
            </a:pPr>
            <a:r>
              <a:rPr lang="pt-BR" dirty="0" smtClean="0"/>
              <a:t>4 - Dirceu Pereira da Silva</a:t>
            </a:r>
          </a:p>
          <a:p>
            <a:pPr marL="0" indent="0">
              <a:buNone/>
            </a:pPr>
            <a:r>
              <a:rPr lang="pt-BR" dirty="0" smtClean="0"/>
              <a:t>5 - Ademilton Lourenço Padre – vulgo “Alex” ou “</a:t>
            </a:r>
            <a:r>
              <a:rPr lang="pt-BR" dirty="0" err="1" smtClean="0"/>
              <a:t>Parazin</a:t>
            </a:r>
            <a:r>
              <a:rPr lang="pt-BR" dirty="0" smtClean="0"/>
              <a:t>”</a:t>
            </a:r>
          </a:p>
          <a:p>
            <a:pPr marL="0" indent="0">
              <a:buNone/>
            </a:pPr>
            <a:r>
              <a:rPr lang="pt-BR" dirty="0" smtClean="0"/>
              <a:t>6 - Rômulo de Jesus Silveira Farias</a:t>
            </a:r>
          </a:p>
          <a:p>
            <a:pPr marL="0" indent="0">
              <a:buNone/>
            </a:pPr>
            <a:r>
              <a:rPr lang="pt-BR" dirty="0" smtClean="0"/>
              <a:t>7 - Ana Lúcia Felício Teixeira – vulgo “Loura”</a:t>
            </a:r>
          </a:p>
          <a:p>
            <a:pPr marL="0" indent="0">
              <a:buNone/>
            </a:pPr>
            <a:r>
              <a:rPr lang="pt-BR" dirty="0" smtClean="0"/>
              <a:t>8 </a:t>
            </a:r>
            <a:r>
              <a:rPr lang="pt-BR" dirty="0" smtClean="0"/>
              <a:t>– Daniel Nonato Cardoso Machado da Silva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39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* Veículos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Polo (Volkswagen) – cor preta – Placa HXV-9846 (PLACA CLONADA)</a:t>
            </a:r>
          </a:p>
          <a:p>
            <a:r>
              <a:rPr lang="pt-BR" dirty="0" smtClean="0"/>
              <a:t>Fox (Volkswagen) – cor branca – Placa LWN-4685 (RESTRIÇÃO ROUBO)</a:t>
            </a:r>
          </a:p>
          <a:p>
            <a:r>
              <a:rPr lang="pt-BR" dirty="0" smtClean="0"/>
              <a:t>Tucson (Hyundai) – cor preta – Placa JHM-7207</a:t>
            </a:r>
          </a:p>
          <a:p>
            <a:r>
              <a:rPr lang="pt-BR" dirty="0" smtClean="0"/>
              <a:t>KA (Ford) – cor branca – Placa PIE-7292</a:t>
            </a:r>
          </a:p>
          <a:p>
            <a:r>
              <a:rPr lang="pt-BR" dirty="0" smtClean="0"/>
              <a:t>Yamaha YBR (Motocicleta) – Placa NIW-3289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* Todos os veículos estiveram presentes em atos preparatórios ou na execução das atividades da organização criminosa.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79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* Material Apreendido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02 (duas) emulsões explosivas encartuchadas – Marca </a:t>
            </a:r>
            <a:r>
              <a:rPr lang="pt-BR" dirty="0" err="1" smtClean="0"/>
              <a:t>Orica</a:t>
            </a:r>
            <a:r>
              <a:rPr lang="pt-BR" dirty="0" smtClean="0"/>
              <a:t>;</a:t>
            </a:r>
          </a:p>
          <a:p>
            <a:r>
              <a:rPr lang="pt-BR" dirty="0" smtClean="0"/>
              <a:t>02 (duas) Pistolas Marca </a:t>
            </a:r>
            <a:r>
              <a:rPr lang="pt-BR" dirty="0" err="1" smtClean="0"/>
              <a:t>Taurus</a:t>
            </a:r>
            <a:r>
              <a:rPr lang="pt-BR" dirty="0" smtClean="0"/>
              <a:t> PT 640 PRO - Calibre .40;</a:t>
            </a:r>
          </a:p>
          <a:p>
            <a:r>
              <a:rPr lang="pt-BR" dirty="0" smtClean="0"/>
              <a:t>02 (dois) Carregadores de Munição PT 640 PRO – Calibre .40;</a:t>
            </a:r>
          </a:p>
          <a:p>
            <a:r>
              <a:rPr lang="pt-BR" dirty="0" smtClean="0"/>
              <a:t>25 (vinte e cinco) munições .40 intactas – marca CBC;</a:t>
            </a:r>
          </a:p>
          <a:p>
            <a:r>
              <a:rPr lang="pt-BR" dirty="0" smtClean="0"/>
              <a:t>02 (duas) </a:t>
            </a:r>
            <a:r>
              <a:rPr lang="pt-BR" dirty="0" err="1" smtClean="0"/>
              <a:t>Balaclavas</a:t>
            </a:r>
            <a:r>
              <a:rPr lang="pt-BR" dirty="0" smtClean="0"/>
              <a:t> – cor preta – tipo caveira;</a:t>
            </a:r>
          </a:p>
          <a:p>
            <a:r>
              <a:rPr lang="pt-BR" dirty="0" smtClean="0"/>
              <a:t>01 (um) chapéu camuflado – cor verde;</a:t>
            </a:r>
          </a:p>
          <a:p>
            <a:r>
              <a:rPr lang="pt-BR" dirty="0" smtClean="0"/>
              <a:t>02 (dois) rolos de fio com conectores – cor laranja;</a:t>
            </a:r>
          </a:p>
          <a:p>
            <a:r>
              <a:rPr lang="pt-BR" dirty="0" smtClean="0"/>
              <a:t>09 (nove) celulares, contendo chips de várias operadoras telefônicas;</a:t>
            </a:r>
          </a:p>
          <a:p>
            <a:r>
              <a:rPr lang="pt-BR" dirty="0" smtClean="0"/>
              <a:t>01 (uma) Barra de Ferro;</a:t>
            </a:r>
          </a:p>
          <a:p>
            <a:r>
              <a:rPr lang="pt-BR" dirty="0" smtClean="0"/>
              <a:t>Várias Ferramentas (alicate, chaves de fenda, talhadeiras, serra com suporte, chave inglesa);</a:t>
            </a:r>
          </a:p>
          <a:p>
            <a:r>
              <a:rPr lang="pt-BR" dirty="0" smtClean="0"/>
              <a:t>Vários cartões magnéticos, cheque bancário e documentos pessoais;</a:t>
            </a:r>
          </a:p>
          <a:p>
            <a:r>
              <a:rPr lang="pt-BR" dirty="0" smtClean="0"/>
              <a:t>Placas de veículos – aparentemente clonadas.</a:t>
            </a:r>
          </a:p>
          <a:p>
            <a:r>
              <a:rPr lang="pt-BR" dirty="0" smtClean="0"/>
              <a:t>45 (quarenta e cinco) envelopes com substância aparentemente Crack;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62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* Organograma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623527"/>
              </p:ext>
            </p:extLst>
          </p:nvPr>
        </p:nvGraphicFramePr>
        <p:xfrm>
          <a:off x="838199" y="1690688"/>
          <a:ext cx="10629275" cy="4770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POLÍCIA CIVIL DO ESTADO DO PIAUÍ - GRECO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399</Words>
  <Application>Microsoft Office PowerPoint</Application>
  <PresentationFormat>Personalizar</PresentationFormat>
  <Paragraphs>46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Organização Criminosa (Assalto a Instituições Bancárias)</vt:lpstr>
      <vt:lpstr>* Indiciados</vt:lpstr>
      <vt:lpstr>* Veículos</vt:lpstr>
      <vt:lpstr>* Material Apreendido</vt:lpstr>
      <vt:lpstr>* Organograma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Acessso Padrão</dc:creator>
  <cp:lastModifiedBy>SSP</cp:lastModifiedBy>
  <cp:revision>18</cp:revision>
  <cp:lastPrinted>2017-07-11T15:00:04Z</cp:lastPrinted>
  <dcterms:created xsi:type="dcterms:W3CDTF">2017-07-11T12:25:53Z</dcterms:created>
  <dcterms:modified xsi:type="dcterms:W3CDTF">2017-07-11T15:00:41Z</dcterms:modified>
</cp:coreProperties>
</file>